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7.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23.xml"/>
  <Override ContentType="application/vnd.openxmlformats-officedocument.presentationml.slideLayout+xml" PartName="/ppt/slideLayouts/slideLayout8.xml"/>
  <Override ContentType="application/vnd.openxmlformats-officedocument.presentationml.slideLayout+xml" PartName="/ppt/slideLayouts/slideLayout21.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71" r:id="rId5"/>
    <p:sldMasterId id="2147483672" r:id="rId6"/>
  </p:sldMasterIdLst>
  <p:notesMasterIdLst>
    <p:notesMasterId r:id="rId7"/>
  </p:notesMasterIdLst>
  <p:sldIdLst>
    <p:sldId id="256" r:id="rId8"/>
    <p:sldId id="257" r:id="rId9"/>
    <p:sldId id="258" r:id="rId10"/>
    <p:sldId id="259" r:id="rId11"/>
    <p:sldId id="260" r:id="rId12"/>
    <p:sldId id="261" r:id="rId13"/>
    <p:sldId id="262" r:id="rId14"/>
  </p:sldIdLst>
  <p:sldSz cy="10287000" cx="18288000"/>
  <p:notesSz cx="6858000" cy="9144000"/>
  <p:embeddedFontLst>
    <p:embeddedFont>
      <p:font typeface="Halant"/>
      <p:bold r:id="rId15"/>
    </p:embeddedFont>
    <p:embeddedFont>
      <p:font typeface="Inter"/>
      <p:regular r:id="rId16"/>
      <p:bold r:id="rId17"/>
      <p:italic r:id="rId18"/>
      <p:boldItalic r:id="rId19"/>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160">
          <p15:clr>
            <a:srgbClr val="000000"/>
          </p15:clr>
        </p15:guide>
        <p15:guide id="2" pos="2880">
          <p15:clr>
            <a:srgbClr val="000000"/>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605856EE-45BD-46C3-8D2F-DCF1F997FD1F}">
  <a:tblStyle styleId="{605856EE-45BD-46C3-8D2F-DCF1F997FD1F}"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160" orient="horz"/>
        <p:guide pos="2880"/>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slide" Target="slides/slide4.xml"/><Relationship Id="rId10" Type="http://schemas.openxmlformats.org/officeDocument/2006/relationships/slide" Target="slides/slide3.xml"/><Relationship Id="rId13" Type="http://schemas.openxmlformats.org/officeDocument/2006/relationships/slide" Target="slides/slide6.xml"/><Relationship Id="rId12" Type="http://schemas.openxmlformats.org/officeDocument/2006/relationships/slide" Target="slides/slide5.xml"/><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2.xml"/><Relationship Id="rId15" Type="http://schemas.openxmlformats.org/officeDocument/2006/relationships/font" Target="fonts/Halant-bold.fntdata"/><Relationship Id="rId14" Type="http://schemas.openxmlformats.org/officeDocument/2006/relationships/slide" Target="slides/slide7.xml"/><Relationship Id="rId17" Type="http://schemas.openxmlformats.org/officeDocument/2006/relationships/font" Target="fonts/Inter-bold.fntdata"/><Relationship Id="rId16" Type="http://schemas.openxmlformats.org/officeDocument/2006/relationships/font" Target="fonts/Inter-regular.fntdata"/><Relationship Id="rId5" Type="http://schemas.openxmlformats.org/officeDocument/2006/relationships/slideMaster" Target="slideMasters/slideMaster1.xml"/><Relationship Id="rId19" Type="http://schemas.openxmlformats.org/officeDocument/2006/relationships/font" Target="fonts/Inter-boldItalic.fntdata"/><Relationship Id="rId6" Type="http://schemas.openxmlformats.org/officeDocument/2006/relationships/slideMaster" Target="slideMasters/slideMaster2.xml"/><Relationship Id="rId18" Type="http://schemas.openxmlformats.org/officeDocument/2006/relationships/font" Target="fonts/Inter-italic.fntdata"/><Relationship Id="rId7" Type="http://schemas.openxmlformats.org/officeDocument/2006/relationships/notesMaster" Target="notesMasters/notesMaster1.xml"/><Relationship Id="rId8" Type="http://schemas.openxmlformats.org/officeDocument/2006/relationships/slide" Target="slides/slid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0" name="Shape 160"/>
        <p:cNvGrpSpPr/>
        <p:nvPr/>
      </p:nvGrpSpPr>
      <p:grpSpPr>
        <a:xfrm>
          <a:off x="0" y="0"/>
          <a:ext cx="0" cy="0"/>
          <a:chOff x="0" y="0"/>
          <a:chExt cx="0" cy="0"/>
        </a:xfrm>
      </p:grpSpPr>
      <p:sp>
        <p:nvSpPr>
          <p:cNvPr id="161" name="Google Shape;161;p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62" name="Google Shape;162;p1: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1" name="Shape 181"/>
        <p:cNvGrpSpPr/>
        <p:nvPr/>
      </p:nvGrpSpPr>
      <p:grpSpPr>
        <a:xfrm>
          <a:off x="0" y="0"/>
          <a:ext cx="0" cy="0"/>
          <a:chOff x="0" y="0"/>
          <a:chExt cx="0" cy="0"/>
        </a:xfrm>
      </p:grpSpPr>
      <p:sp>
        <p:nvSpPr>
          <p:cNvPr id="182" name="Google Shape;182;g33325901b6f_0_9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83" name="Google Shape;183;g33325901b6f_0_99: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1" name="Shape 201"/>
        <p:cNvGrpSpPr/>
        <p:nvPr/>
      </p:nvGrpSpPr>
      <p:grpSpPr>
        <a:xfrm>
          <a:off x="0" y="0"/>
          <a:ext cx="0" cy="0"/>
          <a:chOff x="0" y="0"/>
          <a:chExt cx="0" cy="0"/>
        </a:xfrm>
      </p:grpSpPr>
      <p:sp>
        <p:nvSpPr>
          <p:cNvPr id="202" name="Google Shape;202;g27887a6bb36_1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03" name="Google Shape;203;g27887a6bb36_1_0: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1" name="Shape 221"/>
        <p:cNvGrpSpPr/>
        <p:nvPr/>
      </p:nvGrpSpPr>
      <p:grpSpPr>
        <a:xfrm>
          <a:off x="0" y="0"/>
          <a:ext cx="0" cy="0"/>
          <a:chOff x="0" y="0"/>
          <a:chExt cx="0" cy="0"/>
        </a:xfrm>
      </p:grpSpPr>
      <p:sp>
        <p:nvSpPr>
          <p:cNvPr id="222" name="Google Shape;222;p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23" name="Google Shape;223;p2: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1" name="Shape 241"/>
        <p:cNvGrpSpPr/>
        <p:nvPr/>
      </p:nvGrpSpPr>
      <p:grpSpPr>
        <a:xfrm>
          <a:off x="0" y="0"/>
          <a:ext cx="0" cy="0"/>
          <a:chOff x="0" y="0"/>
          <a:chExt cx="0" cy="0"/>
        </a:xfrm>
      </p:grpSpPr>
      <p:sp>
        <p:nvSpPr>
          <p:cNvPr id="242" name="Google Shape;242;g33325901b6f_0_30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43" name="Google Shape;243;g33325901b6f_0_300: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2" name="Shape 262"/>
        <p:cNvGrpSpPr/>
        <p:nvPr/>
      </p:nvGrpSpPr>
      <p:grpSpPr>
        <a:xfrm>
          <a:off x="0" y="0"/>
          <a:ext cx="0" cy="0"/>
          <a:chOff x="0" y="0"/>
          <a:chExt cx="0" cy="0"/>
        </a:xfrm>
      </p:grpSpPr>
      <p:sp>
        <p:nvSpPr>
          <p:cNvPr id="263" name="Google Shape;263;p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64" name="Google Shape;264;p4: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3" name="Shape 283"/>
        <p:cNvGrpSpPr/>
        <p:nvPr/>
      </p:nvGrpSpPr>
      <p:grpSpPr>
        <a:xfrm>
          <a:off x="0" y="0"/>
          <a:ext cx="0" cy="0"/>
          <a:chOff x="0" y="0"/>
          <a:chExt cx="0" cy="0"/>
        </a:xfrm>
      </p:grpSpPr>
      <p:sp>
        <p:nvSpPr>
          <p:cNvPr id="284" name="Google Shape;284;g33325901b6f_0_40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85" name="Google Shape;285;g33325901b6f_0_404: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11" name="Shape 11"/>
        <p:cNvGrpSpPr/>
        <p:nvPr/>
      </p:nvGrpSpPr>
      <p:grpSpPr>
        <a:xfrm>
          <a:off x="0" y="0"/>
          <a:ext cx="0" cy="0"/>
          <a:chOff x="0" y="0"/>
          <a:chExt cx="0" cy="0"/>
        </a:xfrm>
      </p:grpSpPr>
      <p:sp>
        <p:nvSpPr>
          <p:cNvPr id="12" name="Google Shape;12;p2"/>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3" name="Google Shape;13;p2"/>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4" name="Google Shape;14;p2"/>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Vertical Text" type="vertTx">
  <p:cSld name="VERTICAL_TEXT">
    <p:spTree>
      <p:nvGrpSpPr>
        <p:cNvPr id="68" name="Shape 68"/>
        <p:cNvGrpSpPr/>
        <p:nvPr/>
      </p:nvGrpSpPr>
      <p:grpSpPr>
        <a:xfrm>
          <a:off x="0" y="0"/>
          <a:ext cx="0" cy="0"/>
          <a:chOff x="0" y="0"/>
          <a:chExt cx="0" cy="0"/>
        </a:xfrm>
      </p:grpSpPr>
      <p:sp>
        <p:nvSpPr>
          <p:cNvPr id="69" name="Google Shape;69;p11"/>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70" name="Google Shape;70;p11"/>
          <p:cNvSpPr txBox="1"/>
          <p:nvPr>
            <p:ph idx="1" type="body"/>
          </p:nvPr>
        </p:nvSpPr>
        <p:spPr>
          <a:xfrm rot="5400000">
            <a:off x="2309019" y="-251618"/>
            <a:ext cx="4525963" cy="8229600"/>
          </a:xfrm>
          <a:prstGeom prst="rect">
            <a:avLst/>
          </a:prstGeom>
          <a:noFill/>
          <a:ln>
            <a:noFill/>
          </a:ln>
        </p:spPr>
        <p:txBody>
          <a:bodyPr anchorCtr="0" anchor="t" bIns="45700" lIns="91425" spcFirstLastPara="1" rIns="91425" wrap="square" tIns="45700">
            <a:normAutofit/>
          </a:bodyPr>
          <a:lstStyle>
            <a:lvl1pPr indent="-342900" lvl="0" marL="457200" algn="l">
              <a:spcBef>
                <a:spcPts val="360"/>
              </a:spcBef>
              <a:spcAft>
                <a:spcPts val="0"/>
              </a:spcAft>
              <a:buClr>
                <a:schemeClr val="dk1"/>
              </a:buClr>
              <a:buSzPts val="1800"/>
              <a:buChar char="•"/>
              <a:defRPr/>
            </a:lvl1pPr>
            <a:lvl2pPr indent="-342900" lvl="1" marL="914400" algn="l">
              <a:spcBef>
                <a:spcPts val="360"/>
              </a:spcBef>
              <a:spcAft>
                <a:spcPts val="0"/>
              </a:spcAft>
              <a:buClr>
                <a:schemeClr val="dk1"/>
              </a:buClr>
              <a:buSzPts val="1800"/>
              <a:buChar char="–"/>
              <a:defRPr/>
            </a:lvl2pPr>
            <a:lvl3pPr indent="-342900" lvl="2" marL="1371600" algn="l">
              <a:spcBef>
                <a:spcPts val="360"/>
              </a:spcBef>
              <a:spcAft>
                <a:spcPts val="0"/>
              </a:spcAft>
              <a:buClr>
                <a:schemeClr val="dk1"/>
              </a:buClr>
              <a:buSzPts val="1800"/>
              <a:buChar char="•"/>
              <a:defRPr/>
            </a:lvl3pPr>
            <a:lvl4pPr indent="-342900" lvl="3" marL="1828800" algn="l">
              <a:spcBef>
                <a:spcPts val="360"/>
              </a:spcBef>
              <a:spcAft>
                <a:spcPts val="0"/>
              </a:spcAft>
              <a:buClr>
                <a:schemeClr val="dk1"/>
              </a:buClr>
              <a:buSzPts val="1800"/>
              <a:buChar char="–"/>
              <a:defRPr/>
            </a:lvl4pPr>
            <a:lvl5pPr indent="-342900" lvl="4" marL="2286000" algn="l">
              <a:spcBef>
                <a:spcPts val="360"/>
              </a:spcBef>
              <a:spcAft>
                <a:spcPts val="0"/>
              </a:spcAft>
              <a:buClr>
                <a:schemeClr val="dk1"/>
              </a:buClr>
              <a:buSzPts val="1800"/>
              <a:buChar char="»"/>
              <a:defRPr/>
            </a:lvl5pPr>
            <a:lvl6pPr indent="-342900" lvl="5" marL="2743200" algn="l">
              <a:spcBef>
                <a:spcPts val="360"/>
              </a:spcBef>
              <a:spcAft>
                <a:spcPts val="0"/>
              </a:spcAft>
              <a:buClr>
                <a:schemeClr val="dk1"/>
              </a:buClr>
              <a:buSzPts val="1800"/>
              <a:buChar char="•"/>
              <a:defRPr/>
            </a:lvl6pPr>
            <a:lvl7pPr indent="-342900" lvl="6" marL="3200400" algn="l">
              <a:spcBef>
                <a:spcPts val="360"/>
              </a:spcBef>
              <a:spcAft>
                <a:spcPts val="0"/>
              </a:spcAft>
              <a:buClr>
                <a:schemeClr val="dk1"/>
              </a:buClr>
              <a:buSzPts val="1800"/>
              <a:buChar char="•"/>
              <a:defRPr/>
            </a:lvl7pPr>
            <a:lvl8pPr indent="-342900" lvl="7" marL="3657600" algn="l">
              <a:spcBef>
                <a:spcPts val="360"/>
              </a:spcBef>
              <a:spcAft>
                <a:spcPts val="0"/>
              </a:spcAft>
              <a:buClr>
                <a:schemeClr val="dk1"/>
              </a:buClr>
              <a:buSzPts val="1800"/>
              <a:buChar char="•"/>
              <a:defRPr/>
            </a:lvl8pPr>
            <a:lvl9pPr indent="-342900" lvl="8" marL="4114800" algn="l">
              <a:spcBef>
                <a:spcPts val="360"/>
              </a:spcBef>
              <a:spcAft>
                <a:spcPts val="0"/>
              </a:spcAft>
              <a:buClr>
                <a:schemeClr val="dk1"/>
              </a:buClr>
              <a:buSzPts val="1800"/>
              <a:buChar char="•"/>
              <a:defRPr/>
            </a:lvl9pPr>
          </a:lstStyle>
          <a:p/>
        </p:txBody>
      </p:sp>
      <p:sp>
        <p:nvSpPr>
          <p:cNvPr id="71" name="Google Shape;71;p11"/>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2" name="Google Shape;72;p11"/>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3" name="Google Shape;73;p11"/>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Vertical Title and Text" type="vertTitleAndTx">
  <p:cSld name="VERTICAL_TITLE_AND_VERTICAL_TEXT">
    <p:spTree>
      <p:nvGrpSpPr>
        <p:cNvPr id="74" name="Shape 74"/>
        <p:cNvGrpSpPr/>
        <p:nvPr/>
      </p:nvGrpSpPr>
      <p:grpSpPr>
        <a:xfrm>
          <a:off x="0" y="0"/>
          <a:ext cx="0" cy="0"/>
          <a:chOff x="0" y="0"/>
          <a:chExt cx="0" cy="0"/>
        </a:xfrm>
      </p:grpSpPr>
      <p:sp>
        <p:nvSpPr>
          <p:cNvPr id="75" name="Google Shape;75;p12"/>
          <p:cNvSpPr txBox="1"/>
          <p:nvPr>
            <p:ph type="title"/>
          </p:nvPr>
        </p:nvSpPr>
        <p:spPr>
          <a:xfrm rot="5400000">
            <a:off x="4732338" y="2171701"/>
            <a:ext cx="5851525" cy="205740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76" name="Google Shape;76;p12"/>
          <p:cNvSpPr txBox="1"/>
          <p:nvPr>
            <p:ph idx="1" type="body"/>
          </p:nvPr>
        </p:nvSpPr>
        <p:spPr>
          <a:xfrm rot="5400000">
            <a:off x="541338" y="190500"/>
            <a:ext cx="5851525" cy="6019800"/>
          </a:xfrm>
          <a:prstGeom prst="rect">
            <a:avLst/>
          </a:prstGeom>
          <a:noFill/>
          <a:ln>
            <a:noFill/>
          </a:ln>
        </p:spPr>
        <p:txBody>
          <a:bodyPr anchorCtr="0" anchor="t" bIns="45700" lIns="91425" spcFirstLastPara="1" rIns="91425" wrap="square" tIns="45700">
            <a:normAutofit/>
          </a:bodyPr>
          <a:lstStyle>
            <a:lvl1pPr indent="-342900" lvl="0" marL="457200" algn="l">
              <a:spcBef>
                <a:spcPts val="360"/>
              </a:spcBef>
              <a:spcAft>
                <a:spcPts val="0"/>
              </a:spcAft>
              <a:buClr>
                <a:schemeClr val="dk1"/>
              </a:buClr>
              <a:buSzPts val="1800"/>
              <a:buChar char="•"/>
              <a:defRPr/>
            </a:lvl1pPr>
            <a:lvl2pPr indent="-342900" lvl="1" marL="914400" algn="l">
              <a:spcBef>
                <a:spcPts val="360"/>
              </a:spcBef>
              <a:spcAft>
                <a:spcPts val="0"/>
              </a:spcAft>
              <a:buClr>
                <a:schemeClr val="dk1"/>
              </a:buClr>
              <a:buSzPts val="1800"/>
              <a:buChar char="–"/>
              <a:defRPr/>
            </a:lvl2pPr>
            <a:lvl3pPr indent="-342900" lvl="2" marL="1371600" algn="l">
              <a:spcBef>
                <a:spcPts val="360"/>
              </a:spcBef>
              <a:spcAft>
                <a:spcPts val="0"/>
              </a:spcAft>
              <a:buClr>
                <a:schemeClr val="dk1"/>
              </a:buClr>
              <a:buSzPts val="1800"/>
              <a:buChar char="•"/>
              <a:defRPr/>
            </a:lvl3pPr>
            <a:lvl4pPr indent="-342900" lvl="3" marL="1828800" algn="l">
              <a:spcBef>
                <a:spcPts val="360"/>
              </a:spcBef>
              <a:spcAft>
                <a:spcPts val="0"/>
              </a:spcAft>
              <a:buClr>
                <a:schemeClr val="dk1"/>
              </a:buClr>
              <a:buSzPts val="1800"/>
              <a:buChar char="–"/>
              <a:defRPr/>
            </a:lvl4pPr>
            <a:lvl5pPr indent="-342900" lvl="4" marL="2286000" algn="l">
              <a:spcBef>
                <a:spcPts val="360"/>
              </a:spcBef>
              <a:spcAft>
                <a:spcPts val="0"/>
              </a:spcAft>
              <a:buClr>
                <a:schemeClr val="dk1"/>
              </a:buClr>
              <a:buSzPts val="1800"/>
              <a:buChar char="»"/>
              <a:defRPr/>
            </a:lvl5pPr>
            <a:lvl6pPr indent="-342900" lvl="5" marL="2743200" algn="l">
              <a:spcBef>
                <a:spcPts val="360"/>
              </a:spcBef>
              <a:spcAft>
                <a:spcPts val="0"/>
              </a:spcAft>
              <a:buClr>
                <a:schemeClr val="dk1"/>
              </a:buClr>
              <a:buSzPts val="1800"/>
              <a:buChar char="•"/>
              <a:defRPr/>
            </a:lvl6pPr>
            <a:lvl7pPr indent="-342900" lvl="6" marL="3200400" algn="l">
              <a:spcBef>
                <a:spcPts val="360"/>
              </a:spcBef>
              <a:spcAft>
                <a:spcPts val="0"/>
              </a:spcAft>
              <a:buClr>
                <a:schemeClr val="dk1"/>
              </a:buClr>
              <a:buSzPts val="1800"/>
              <a:buChar char="•"/>
              <a:defRPr/>
            </a:lvl7pPr>
            <a:lvl8pPr indent="-342900" lvl="7" marL="3657600" algn="l">
              <a:spcBef>
                <a:spcPts val="360"/>
              </a:spcBef>
              <a:spcAft>
                <a:spcPts val="0"/>
              </a:spcAft>
              <a:buClr>
                <a:schemeClr val="dk1"/>
              </a:buClr>
              <a:buSzPts val="1800"/>
              <a:buChar char="•"/>
              <a:defRPr/>
            </a:lvl8pPr>
            <a:lvl9pPr indent="-342900" lvl="8" marL="4114800" algn="l">
              <a:spcBef>
                <a:spcPts val="360"/>
              </a:spcBef>
              <a:spcAft>
                <a:spcPts val="0"/>
              </a:spcAft>
              <a:buClr>
                <a:schemeClr val="dk1"/>
              </a:buClr>
              <a:buSzPts val="1800"/>
              <a:buChar char="•"/>
              <a:defRPr/>
            </a:lvl9pPr>
          </a:lstStyle>
          <a:p/>
        </p:txBody>
      </p:sp>
      <p:sp>
        <p:nvSpPr>
          <p:cNvPr id="77" name="Google Shape;77;p12"/>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8" name="Google Shape;78;p12"/>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9" name="Google Shape;79;p12"/>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86" name="Shape 86"/>
        <p:cNvGrpSpPr/>
        <p:nvPr/>
      </p:nvGrpSpPr>
      <p:grpSpPr>
        <a:xfrm>
          <a:off x="0" y="0"/>
          <a:ext cx="0" cy="0"/>
          <a:chOff x="0" y="0"/>
          <a:chExt cx="0" cy="0"/>
        </a:xfrm>
      </p:grpSpPr>
      <p:sp>
        <p:nvSpPr>
          <p:cNvPr id="87" name="Google Shape;87;p14"/>
          <p:cNvSpPr txBox="1"/>
          <p:nvPr>
            <p:ph idx="10" type="dt"/>
          </p:nvPr>
        </p:nvSpPr>
        <p:spPr>
          <a:xfrm>
            <a:off x="457200" y="6356350"/>
            <a:ext cx="2133600" cy="365100"/>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8" name="Google Shape;88;p14"/>
          <p:cNvSpPr txBox="1"/>
          <p:nvPr>
            <p:ph idx="11" type="ftr"/>
          </p:nvPr>
        </p:nvSpPr>
        <p:spPr>
          <a:xfrm>
            <a:off x="3124200" y="6356350"/>
            <a:ext cx="2895600" cy="365100"/>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9" name="Google Shape;89;p14"/>
          <p:cNvSpPr txBox="1"/>
          <p:nvPr>
            <p:ph idx="12" type="sldNum"/>
          </p:nvPr>
        </p:nvSpPr>
        <p:spPr>
          <a:xfrm>
            <a:off x="6553200" y="6356350"/>
            <a:ext cx="2133600" cy="365100"/>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0" name="Shape 90"/>
        <p:cNvGrpSpPr/>
        <p:nvPr/>
      </p:nvGrpSpPr>
      <p:grpSpPr>
        <a:xfrm>
          <a:off x="0" y="0"/>
          <a:ext cx="0" cy="0"/>
          <a:chOff x="0" y="0"/>
          <a:chExt cx="0" cy="0"/>
        </a:xfrm>
      </p:grpSpPr>
      <p:sp>
        <p:nvSpPr>
          <p:cNvPr id="91" name="Google Shape;91;p15"/>
          <p:cNvSpPr txBox="1"/>
          <p:nvPr>
            <p:ph type="ctrTitle"/>
          </p:nvPr>
        </p:nvSpPr>
        <p:spPr>
          <a:xfrm>
            <a:off x="685800" y="2130425"/>
            <a:ext cx="7772400" cy="147000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92" name="Google Shape;92;p15"/>
          <p:cNvSpPr txBox="1"/>
          <p:nvPr>
            <p:ph idx="1" type="subTitle"/>
          </p:nvPr>
        </p:nvSpPr>
        <p:spPr>
          <a:xfrm>
            <a:off x="1371600" y="3886200"/>
            <a:ext cx="6400800" cy="1752600"/>
          </a:xfrm>
          <a:prstGeom prst="rect">
            <a:avLst/>
          </a:prstGeom>
          <a:noFill/>
          <a:ln>
            <a:noFill/>
          </a:ln>
        </p:spPr>
        <p:txBody>
          <a:bodyPr anchorCtr="0" anchor="t" bIns="45700" lIns="91425" spcFirstLastPara="1" rIns="91425" wrap="square" tIns="45700">
            <a:normAutofit/>
          </a:bodyPr>
          <a:lstStyle>
            <a:lvl1pPr lvl="0" algn="ctr">
              <a:spcBef>
                <a:spcPts val="640"/>
              </a:spcBef>
              <a:spcAft>
                <a:spcPts val="0"/>
              </a:spcAft>
              <a:buClr>
                <a:srgbClr val="888888"/>
              </a:buClr>
              <a:buSzPts val="3200"/>
              <a:buNone/>
              <a:defRPr>
                <a:solidFill>
                  <a:srgbClr val="888888"/>
                </a:solidFill>
              </a:defRPr>
            </a:lvl1pPr>
            <a:lvl2pPr lvl="1" algn="ctr">
              <a:spcBef>
                <a:spcPts val="560"/>
              </a:spcBef>
              <a:spcAft>
                <a:spcPts val="0"/>
              </a:spcAft>
              <a:buClr>
                <a:srgbClr val="888888"/>
              </a:buClr>
              <a:buSzPts val="2800"/>
              <a:buNone/>
              <a:defRPr>
                <a:solidFill>
                  <a:srgbClr val="888888"/>
                </a:solidFill>
              </a:defRPr>
            </a:lvl2pPr>
            <a:lvl3pPr lvl="2" algn="ctr">
              <a:spcBef>
                <a:spcPts val="480"/>
              </a:spcBef>
              <a:spcAft>
                <a:spcPts val="0"/>
              </a:spcAft>
              <a:buClr>
                <a:srgbClr val="888888"/>
              </a:buClr>
              <a:buSzPts val="2400"/>
              <a:buNone/>
              <a:defRPr>
                <a:solidFill>
                  <a:srgbClr val="888888"/>
                </a:solidFill>
              </a:defRPr>
            </a:lvl3pPr>
            <a:lvl4pPr lvl="3" algn="ctr">
              <a:spcBef>
                <a:spcPts val="400"/>
              </a:spcBef>
              <a:spcAft>
                <a:spcPts val="0"/>
              </a:spcAft>
              <a:buClr>
                <a:srgbClr val="888888"/>
              </a:buClr>
              <a:buSzPts val="2000"/>
              <a:buNone/>
              <a:defRPr>
                <a:solidFill>
                  <a:srgbClr val="888888"/>
                </a:solidFill>
              </a:defRPr>
            </a:lvl4pPr>
            <a:lvl5pPr lvl="4" algn="ctr">
              <a:spcBef>
                <a:spcPts val="400"/>
              </a:spcBef>
              <a:spcAft>
                <a:spcPts val="0"/>
              </a:spcAft>
              <a:buClr>
                <a:srgbClr val="888888"/>
              </a:buClr>
              <a:buSzPts val="2000"/>
              <a:buNone/>
              <a:defRPr>
                <a:solidFill>
                  <a:srgbClr val="888888"/>
                </a:solidFill>
              </a:defRPr>
            </a:lvl5pPr>
            <a:lvl6pPr lvl="5" algn="ctr">
              <a:spcBef>
                <a:spcPts val="400"/>
              </a:spcBef>
              <a:spcAft>
                <a:spcPts val="0"/>
              </a:spcAft>
              <a:buClr>
                <a:srgbClr val="888888"/>
              </a:buClr>
              <a:buSzPts val="2000"/>
              <a:buNone/>
              <a:defRPr>
                <a:solidFill>
                  <a:srgbClr val="888888"/>
                </a:solidFill>
              </a:defRPr>
            </a:lvl6pPr>
            <a:lvl7pPr lvl="6" algn="ctr">
              <a:spcBef>
                <a:spcPts val="400"/>
              </a:spcBef>
              <a:spcAft>
                <a:spcPts val="0"/>
              </a:spcAft>
              <a:buClr>
                <a:srgbClr val="888888"/>
              </a:buClr>
              <a:buSzPts val="2000"/>
              <a:buNone/>
              <a:defRPr>
                <a:solidFill>
                  <a:srgbClr val="888888"/>
                </a:solidFill>
              </a:defRPr>
            </a:lvl7pPr>
            <a:lvl8pPr lvl="7" algn="ctr">
              <a:spcBef>
                <a:spcPts val="400"/>
              </a:spcBef>
              <a:spcAft>
                <a:spcPts val="0"/>
              </a:spcAft>
              <a:buClr>
                <a:srgbClr val="888888"/>
              </a:buClr>
              <a:buSzPts val="2000"/>
              <a:buNone/>
              <a:defRPr>
                <a:solidFill>
                  <a:srgbClr val="888888"/>
                </a:solidFill>
              </a:defRPr>
            </a:lvl8pPr>
            <a:lvl9pPr lvl="8" algn="ctr">
              <a:spcBef>
                <a:spcPts val="400"/>
              </a:spcBef>
              <a:spcAft>
                <a:spcPts val="0"/>
              </a:spcAft>
              <a:buClr>
                <a:srgbClr val="888888"/>
              </a:buClr>
              <a:buSzPts val="2000"/>
              <a:buNone/>
              <a:defRPr>
                <a:solidFill>
                  <a:srgbClr val="888888"/>
                </a:solidFill>
              </a:defRPr>
            </a:lvl9pPr>
          </a:lstStyle>
          <a:p/>
        </p:txBody>
      </p:sp>
      <p:sp>
        <p:nvSpPr>
          <p:cNvPr id="93" name="Google Shape;93;p15"/>
          <p:cNvSpPr txBox="1"/>
          <p:nvPr>
            <p:ph idx="10" type="dt"/>
          </p:nvPr>
        </p:nvSpPr>
        <p:spPr>
          <a:xfrm>
            <a:off x="457200" y="6356350"/>
            <a:ext cx="2133600" cy="365100"/>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94" name="Google Shape;94;p15"/>
          <p:cNvSpPr txBox="1"/>
          <p:nvPr>
            <p:ph idx="11" type="ftr"/>
          </p:nvPr>
        </p:nvSpPr>
        <p:spPr>
          <a:xfrm>
            <a:off x="3124200" y="6356350"/>
            <a:ext cx="2895600" cy="365100"/>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95" name="Google Shape;95;p15"/>
          <p:cNvSpPr txBox="1"/>
          <p:nvPr>
            <p:ph idx="12" type="sldNum"/>
          </p:nvPr>
        </p:nvSpPr>
        <p:spPr>
          <a:xfrm>
            <a:off x="6553200" y="6356350"/>
            <a:ext cx="2133600" cy="365100"/>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96" name="Shape 96"/>
        <p:cNvGrpSpPr/>
        <p:nvPr/>
      </p:nvGrpSpPr>
      <p:grpSpPr>
        <a:xfrm>
          <a:off x="0" y="0"/>
          <a:ext cx="0" cy="0"/>
          <a:chOff x="0" y="0"/>
          <a:chExt cx="0" cy="0"/>
        </a:xfrm>
      </p:grpSpPr>
      <p:sp>
        <p:nvSpPr>
          <p:cNvPr id="97" name="Google Shape;97;p16"/>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98" name="Google Shape;98;p16"/>
          <p:cNvSpPr txBox="1"/>
          <p:nvPr>
            <p:ph idx="1" type="body"/>
          </p:nvPr>
        </p:nvSpPr>
        <p:spPr>
          <a:xfrm>
            <a:off x="457200" y="1600200"/>
            <a:ext cx="8229600" cy="4526100"/>
          </a:xfrm>
          <a:prstGeom prst="rect">
            <a:avLst/>
          </a:prstGeom>
          <a:noFill/>
          <a:ln>
            <a:noFill/>
          </a:ln>
        </p:spPr>
        <p:txBody>
          <a:bodyPr anchorCtr="0" anchor="t" bIns="45700" lIns="91425" spcFirstLastPara="1" rIns="91425" wrap="square" tIns="45700">
            <a:normAutofit/>
          </a:bodyPr>
          <a:lstStyle>
            <a:lvl1pPr indent="-342900" lvl="0" marL="457200" algn="l">
              <a:spcBef>
                <a:spcPts val="360"/>
              </a:spcBef>
              <a:spcAft>
                <a:spcPts val="0"/>
              </a:spcAft>
              <a:buClr>
                <a:schemeClr val="dk1"/>
              </a:buClr>
              <a:buSzPts val="1800"/>
              <a:buChar char="•"/>
              <a:defRPr/>
            </a:lvl1pPr>
            <a:lvl2pPr indent="-342900" lvl="1" marL="914400" algn="l">
              <a:spcBef>
                <a:spcPts val="360"/>
              </a:spcBef>
              <a:spcAft>
                <a:spcPts val="0"/>
              </a:spcAft>
              <a:buClr>
                <a:schemeClr val="dk1"/>
              </a:buClr>
              <a:buSzPts val="1800"/>
              <a:buChar char="–"/>
              <a:defRPr/>
            </a:lvl2pPr>
            <a:lvl3pPr indent="-342900" lvl="2" marL="1371600" algn="l">
              <a:spcBef>
                <a:spcPts val="360"/>
              </a:spcBef>
              <a:spcAft>
                <a:spcPts val="0"/>
              </a:spcAft>
              <a:buClr>
                <a:schemeClr val="dk1"/>
              </a:buClr>
              <a:buSzPts val="1800"/>
              <a:buChar char="•"/>
              <a:defRPr/>
            </a:lvl3pPr>
            <a:lvl4pPr indent="-342900" lvl="3" marL="1828800" algn="l">
              <a:spcBef>
                <a:spcPts val="360"/>
              </a:spcBef>
              <a:spcAft>
                <a:spcPts val="0"/>
              </a:spcAft>
              <a:buClr>
                <a:schemeClr val="dk1"/>
              </a:buClr>
              <a:buSzPts val="1800"/>
              <a:buChar char="–"/>
              <a:defRPr/>
            </a:lvl4pPr>
            <a:lvl5pPr indent="-342900" lvl="4" marL="2286000" algn="l">
              <a:spcBef>
                <a:spcPts val="360"/>
              </a:spcBef>
              <a:spcAft>
                <a:spcPts val="0"/>
              </a:spcAft>
              <a:buClr>
                <a:schemeClr val="dk1"/>
              </a:buClr>
              <a:buSzPts val="1800"/>
              <a:buChar char="»"/>
              <a:defRPr/>
            </a:lvl5pPr>
            <a:lvl6pPr indent="-342900" lvl="5" marL="2743200" algn="l">
              <a:spcBef>
                <a:spcPts val="360"/>
              </a:spcBef>
              <a:spcAft>
                <a:spcPts val="0"/>
              </a:spcAft>
              <a:buClr>
                <a:schemeClr val="dk1"/>
              </a:buClr>
              <a:buSzPts val="1800"/>
              <a:buChar char="•"/>
              <a:defRPr/>
            </a:lvl6pPr>
            <a:lvl7pPr indent="-342900" lvl="6" marL="3200400" algn="l">
              <a:spcBef>
                <a:spcPts val="360"/>
              </a:spcBef>
              <a:spcAft>
                <a:spcPts val="0"/>
              </a:spcAft>
              <a:buClr>
                <a:schemeClr val="dk1"/>
              </a:buClr>
              <a:buSzPts val="1800"/>
              <a:buChar char="•"/>
              <a:defRPr/>
            </a:lvl7pPr>
            <a:lvl8pPr indent="-342900" lvl="7" marL="3657600" algn="l">
              <a:spcBef>
                <a:spcPts val="360"/>
              </a:spcBef>
              <a:spcAft>
                <a:spcPts val="0"/>
              </a:spcAft>
              <a:buClr>
                <a:schemeClr val="dk1"/>
              </a:buClr>
              <a:buSzPts val="1800"/>
              <a:buChar char="•"/>
              <a:defRPr/>
            </a:lvl8pPr>
            <a:lvl9pPr indent="-342900" lvl="8" marL="4114800" algn="l">
              <a:spcBef>
                <a:spcPts val="360"/>
              </a:spcBef>
              <a:spcAft>
                <a:spcPts val="0"/>
              </a:spcAft>
              <a:buClr>
                <a:schemeClr val="dk1"/>
              </a:buClr>
              <a:buSzPts val="1800"/>
              <a:buChar char="•"/>
              <a:defRPr/>
            </a:lvl9pPr>
          </a:lstStyle>
          <a:p/>
        </p:txBody>
      </p:sp>
      <p:sp>
        <p:nvSpPr>
          <p:cNvPr id="99" name="Google Shape;99;p16"/>
          <p:cNvSpPr txBox="1"/>
          <p:nvPr>
            <p:ph idx="10" type="dt"/>
          </p:nvPr>
        </p:nvSpPr>
        <p:spPr>
          <a:xfrm>
            <a:off x="457200" y="6356350"/>
            <a:ext cx="2133600" cy="365100"/>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00" name="Google Shape;100;p16"/>
          <p:cNvSpPr txBox="1"/>
          <p:nvPr>
            <p:ph idx="11" type="ftr"/>
          </p:nvPr>
        </p:nvSpPr>
        <p:spPr>
          <a:xfrm>
            <a:off x="3124200" y="6356350"/>
            <a:ext cx="2895600" cy="365100"/>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01" name="Google Shape;101;p16"/>
          <p:cNvSpPr txBox="1"/>
          <p:nvPr>
            <p:ph idx="12" type="sldNum"/>
          </p:nvPr>
        </p:nvSpPr>
        <p:spPr>
          <a:xfrm>
            <a:off x="6553200" y="6356350"/>
            <a:ext cx="2133600" cy="365100"/>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02" name="Shape 102"/>
        <p:cNvGrpSpPr/>
        <p:nvPr/>
      </p:nvGrpSpPr>
      <p:grpSpPr>
        <a:xfrm>
          <a:off x="0" y="0"/>
          <a:ext cx="0" cy="0"/>
          <a:chOff x="0" y="0"/>
          <a:chExt cx="0" cy="0"/>
        </a:xfrm>
      </p:grpSpPr>
      <p:sp>
        <p:nvSpPr>
          <p:cNvPr id="103" name="Google Shape;103;p17"/>
          <p:cNvSpPr txBox="1"/>
          <p:nvPr>
            <p:ph type="title"/>
          </p:nvPr>
        </p:nvSpPr>
        <p:spPr>
          <a:xfrm>
            <a:off x="722313" y="4406900"/>
            <a:ext cx="7772400" cy="1362000"/>
          </a:xfrm>
          <a:prstGeom prst="rect">
            <a:avLst/>
          </a:prstGeom>
          <a:noFill/>
          <a:ln>
            <a:noFill/>
          </a:ln>
        </p:spPr>
        <p:txBody>
          <a:bodyPr anchorCtr="0" anchor="t" bIns="45700" lIns="91425" spcFirstLastPara="1" rIns="91425" wrap="square" tIns="45700">
            <a:normAutofit/>
          </a:bodyPr>
          <a:lstStyle>
            <a:lvl1pPr lvl="0" algn="l">
              <a:spcBef>
                <a:spcPts val="0"/>
              </a:spcBef>
              <a:spcAft>
                <a:spcPts val="0"/>
              </a:spcAft>
              <a:buClr>
                <a:schemeClr val="dk1"/>
              </a:buClr>
              <a:buSzPts val="4000"/>
              <a:buFont typeface="Calibri"/>
              <a:buNone/>
              <a:defRPr b="1" sz="4000" cap="none"/>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04" name="Google Shape;104;p17"/>
          <p:cNvSpPr txBox="1"/>
          <p:nvPr>
            <p:ph idx="1" type="body"/>
          </p:nvPr>
        </p:nvSpPr>
        <p:spPr>
          <a:xfrm>
            <a:off x="722313" y="2906713"/>
            <a:ext cx="7772400" cy="1500300"/>
          </a:xfrm>
          <a:prstGeom prst="rect">
            <a:avLst/>
          </a:prstGeom>
          <a:noFill/>
          <a:ln>
            <a:noFill/>
          </a:ln>
        </p:spPr>
        <p:txBody>
          <a:bodyPr anchorCtr="0" anchor="b" bIns="45700" lIns="91425" spcFirstLastPara="1" rIns="91425" wrap="square" tIns="45700">
            <a:normAutofit/>
          </a:bodyPr>
          <a:lstStyle>
            <a:lvl1pPr indent="-228600" lvl="0" marL="457200" algn="l">
              <a:spcBef>
                <a:spcPts val="400"/>
              </a:spcBef>
              <a:spcAft>
                <a:spcPts val="0"/>
              </a:spcAft>
              <a:buClr>
                <a:srgbClr val="888888"/>
              </a:buClr>
              <a:buSzPts val="2000"/>
              <a:buNone/>
              <a:defRPr sz="2000">
                <a:solidFill>
                  <a:srgbClr val="888888"/>
                </a:solidFill>
              </a:defRPr>
            </a:lvl1pPr>
            <a:lvl2pPr indent="-228600" lvl="1" marL="914400" algn="l">
              <a:spcBef>
                <a:spcPts val="360"/>
              </a:spcBef>
              <a:spcAft>
                <a:spcPts val="0"/>
              </a:spcAft>
              <a:buClr>
                <a:srgbClr val="888888"/>
              </a:buClr>
              <a:buSzPts val="1800"/>
              <a:buNone/>
              <a:defRPr sz="1800">
                <a:solidFill>
                  <a:srgbClr val="888888"/>
                </a:solidFill>
              </a:defRPr>
            </a:lvl2pPr>
            <a:lvl3pPr indent="-228600" lvl="2" marL="1371600" algn="l">
              <a:spcBef>
                <a:spcPts val="320"/>
              </a:spcBef>
              <a:spcAft>
                <a:spcPts val="0"/>
              </a:spcAft>
              <a:buClr>
                <a:srgbClr val="888888"/>
              </a:buClr>
              <a:buSzPts val="1600"/>
              <a:buNone/>
              <a:defRPr sz="1600">
                <a:solidFill>
                  <a:srgbClr val="888888"/>
                </a:solidFill>
              </a:defRPr>
            </a:lvl3pPr>
            <a:lvl4pPr indent="-228600" lvl="3" marL="1828800" algn="l">
              <a:spcBef>
                <a:spcPts val="280"/>
              </a:spcBef>
              <a:spcAft>
                <a:spcPts val="0"/>
              </a:spcAft>
              <a:buClr>
                <a:srgbClr val="888888"/>
              </a:buClr>
              <a:buSzPts val="1400"/>
              <a:buNone/>
              <a:defRPr sz="1400">
                <a:solidFill>
                  <a:srgbClr val="888888"/>
                </a:solidFill>
              </a:defRPr>
            </a:lvl4pPr>
            <a:lvl5pPr indent="-228600" lvl="4" marL="2286000" algn="l">
              <a:spcBef>
                <a:spcPts val="280"/>
              </a:spcBef>
              <a:spcAft>
                <a:spcPts val="0"/>
              </a:spcAft>
              <a:buClr>
                <a:srgbClr val="888888"/>
              </a:buClr>
              <a:buSzPts val="1400"/>
              <a:buNone/>
              <a:defRPr sz="1400">
                <a:solidFill>
                  <a:srgbClr val="888888"/>
                </a:solidFill>
              </a:defRPr>
            </a:lvl5pPr>
            <a:lvl6pPr indent="-228600" lvl="5" marL="2743200" algn="l">
              <a:spcBef>
                <a:spcPts val="280"/>
              </a:spcBef>
              <a:spcAft>
                <a:spcPts val="0"/>
              </a:spcAft>
              <a:buClr>
                <a:srgbClr val="888888"/>
              </a:buClr>
              <a:buSzPts val="1400"/>
              <a:buNone/>
              <a:defRPr sz="1400">
                <a:solidFill>
                  <a:srgbClr val="888888"/>
                </a:solidFill>
              </a:defRPr>
            </a:lvl6pPr>
            <a:lvl7pPr indent="-228600" lvl="6" marL="3200400" algn="l">
              <a:spcBef>
                <a:spcPts val="280"/>
              </a:spcBef>
              <a:spcAft>
                <a:spcPts val="0"/>
              </a:spcAft>
              <a:buClr>
                <a:srgbClr val="888888"/>
              </a:buClr>
              <a:buSzPts val="1400"/>
              <a:buNone/>
              <a:defRPr sz="1400">
                <a:solidFill>
                  <a:srgbClr val="888888"/>
                </a:solidFill>
              </a:defRPr>
            </a:lvl7pPr>
            <a:lvl8pPr indent="-228600" lvl="7" marL="3657600" algn="l">
              <a:spcBef>
                <a:spcPts val="280"/>
              </a:spcBef>
              <a:spcAft>
                <a:spcPts val="0"/>
              </a:spcAft>
              <a:buClr>
                <a:srgbClr val="888888"/>
              </a:buClr>
              <a:buSzPts val="1400"/>
              <a:buNone/>
              <a:defRPr sz="1400">
                <a:solidFill>
                  <a:srgbClr val="888888"/>
                </a:solidFill>
              </a:defRPr>
            </a:lvl8pPr>
            <a:lvl9pPr indent="-228600" lvl="8" marL="4114800" algn="l">
              <a:spcBef>
                <a:spcPts val="280"/>
              </a:spcBef>
              <a:spcAft>
                <a:spcPts val="0"/>
              </a:spcAft>
              <a:buClr>
                <a:srgbClr val="888888"/>
              </a:buClr>
              <a:buSzPts val="1400"/>
              <a:buNone/>
              <a:defRPr sz="1400">
                <a:solidFill>
                  <a:srgbClr val="888888"/>
                </a:solidFill>
              </a:defRPr>
            </a:lvl9pPr>
          </a:lstStyle>
          <a:p/>
        </p:txBody>
      </p:sp>
      <p:sp>
        <p:nvSpPr>
          <p:cNvPr id="105" name="Google Shape;105;p17"/>
          <p:cNvSpPr txBox="1"/>
          <p:nvPr>
            <p:ph idx="10" type="dt"/>
          </p:nvPr>
        </p:nvSpPr>
        <p:spPr>
          <a:xfrm>
            <a:off x="457200" y="6356350"/>
            <a:ext cx="2133600" cy="365100"/>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06" name="Google Shape;106;p17"/>
          <p:cNvSpPr txBox="1"/>
          <p:nvPr>
            <p:ph idx="11" type="ftr"/>
          </p:nvPr>
        </p:nvSpPr>
        <p:spPr>
          <a:xfrm>
            <a:off x="3124200" y="6356350"/>
            <a:ext cx="2895600" cy="365100"/>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07" name="Google Shape;107;p17"/>
          <p:cNvSpPr txBox="1"/>
          <p:nvPr>
            <p:ph idx="12" type="sldNum"/>
          </p:nvPr>
        </p:nvSpPr>
        <p:spPr>
          <a:xfrm>
            <a:off x="6553200" y="6356350"/>
            <a:ext cx="2133600" cy="365100"/>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ntent" type="twoObj">
  <p:cSld name="TWO_OBJECTS">
    <p:spTree>
      <p:nvGrpSpPr>
        <p:cNvPr id="108" name="Shape 108"/>
        <p:cNvGrpSpPr/>
        <p:nvPr/>
      </p:nvGrpSpPr>
      <p:grpSpPr>
        <a:xfrm>
          <a:off x="0" y="0"/>
          <a:ext cx="0" cy="0"/>
          <a:chOff x="0" y="0"/>
          <a:chExt cx="0" cy="0"/>
        </a:xfrm>
      </p:grpSpPr>
      <p:sp>
        <p:nvSpPr>
          <p:cNvPr id="109" name="Google Shape;109;p18"/>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10" name="Google Shape;110;p18"/>
          <p:cNvSpPr txBox="1"/>
          <p:nvPr>
            <p:ph idx="1" type="body"/>
          </p:nvPr>
        </p:nvSpPr>
        <p:spPr>
          <a:xfrm>
            <a:off x="457200" y="1600200"/>
            <a:ext cx="4038600" cy="4526100"/>
          </a:xfrm>
          <a:prstGeom prst="rect">
            <a:avLst/>
          </a:prstGeom>
          <a:noFill/>
          <a:ln>
            <a:noFill/>
          </a:ln>
        </p:spPr>
        <p:txBody>
          <a:bodyPr anchorCtr="0" anchor="t" bIns="45700" lIns="91425" spcFirstLastPara="1" rIns="91425" wrap="square" tIns="45700">
            <a:normAutofit/>
          </a:bodyPr>
          <a:lstStyle>
            <a:lvl1pPr indent="-406400" lvl="0" marL="457200" algn="l">
              <a:spcBef>
                <a:spcPts val="560"/>
              </a:spcBef>
              <a:spcAft>
                <a:spcPts val="0"/>
              </a:spcAft>
              <a:buClr>
                <a:schemeClr val="dk1"/>
              </a:buClr>
              <a:buSzPts val="2800"/>
              <a:buChar char="•"/>
              <a:defRPr sz="2800"/>
            </a:lvl1pPr>
            <a:lvl2pPr indent="-381000" lvl="1" marL="914400" algn="l">
              <a:spcBef>
                <a:spcPts val="480"/>
              </a:spcBef>
              <a:spcAft>
                <a:spcPts val="0"/>
              </a:spcAft>
              <a:buClr>
                <a:schemeClr val="dk1"/>
              </a:buClr>
              <a:buSzPts val="2400"/>
              <a:buChar char="–"/>
              <a:defRPr sz="2400"/>
            </a:lvl2pPr>
            <a:lvl3pPr indent="-355600" lvl="2" marL="1371600" algn="l">
              <a:spcBef>
                <a:spcPts val="400"/>
              </a:spcBef>
              <a:spcAft>
                <a:spcPts val="0"/>
              </a:spcAft>
              <a:buClr>
                <a:schemeClr val="dk1"/>
              </a:buClr>
              <a:buSzPts val="2000"/>
              <a:buChar char="•"/>
              <a:defRPr sz="2000"/>
            </a:lvl3pPr>
            <a:lvl4pPr indent="-342900" lvl="3" marL="1828800" algn="l">
              <a:spcBef>
                <a:spcPts val="360"/>
              </a:spcBef>
              <a:spcAft>
                <a:spcPts val="0"/>
              </a:spcAft>
              <a:buClr>
                <a:schemeClr val="dk1"/>
              </a:buClr>
              <a:buSzPts val="1800"/>
              <a:buChar char="–"/>
              <a:defRPr sz="1800"/>
            </a:lvl4pPr>
            <a:lvl5pPr indent="-342900" lvl="4" marL="2286000" algn="l">
              <a:spcBef>
                <a:spcPts val="360"/>
              </a:spcBef>
              <a:spcAft>
                <a:spcPts val="0"/>
              </a:spcAft>
              <a:buClr>
                <a:schemeClr val="dk1"/>
              </a:buClr>
              <a:buSzPts val="1800"/>
              <a:buChar char="»"/>
              <a:defRPr sz="1800"/>
            </a:lvl5pPr>
            <a:lvl6pPr indent="-342900" lvl="5" marL="2743200" algn="l">
              <a:spcBef>
                <a:spcPts val="360"/>
              </a:spcBef>
              <a:spcAft>
                <a:spcPts val="0"/>
              </a:spcAft>
              <a:buClr>
                <a:schemeClr val="dk1"/>
              </a:buClr>
              <a:buSzPts val="1800"/>
              <a:buChar char="•"/>
              <a:defRPr sz="1800"/>
            </a:lvl6pPr>
            <a:lvl7pPr indent="-342900" lvl="6" marL="3200400" algn="l">
              <a:spcBef>
                <a:spcPts val="360"/>
              </a:spcBef>
              <a:spcAft>
                <a:spcPts val="0"/>
              </a:spcAft>
              <a:buClr>
                <a:schemeClr val="dk1"/>
              </a:buClr>
              <a:buSzPts val="1800"/>
              <a:buChar char="•"/>
              <a:defRPr sz="1800"/>
            </a:lvl7pPr>
            <a:lvl8pPr indent="-342900" lvl="7" marL="3657600" algn="l">
              <a:spcBef>
                <a:spcPts val="360"/>
              </a:spcBef>
              <a:spcAft>
                <a:spcPts val="0"/>
              </a:spcAft>
              <a:buClr>
                <a:schemeClr val="dk1"/>
              </a:buClr>
              <a:buSzPts val="1800"/>
              <a:buChar char="•"/>
              <a:defRPr sz="1800"/>
            </a:lvl8pPr>
            <a:lvl9pPr indent="-342900" lvl="8" marL="4114800" algn="l">
              <a:spcBef>
                <a:spcPts val="360"/>
              </a:spcBef>
              <a:spcAft>
                <a:spcPts val="0"/>
              </a:spcAft>
              <a:buClr>
                <a:schemeClr val="dk1"/>
              </a:buClr>
              <a:buSzPts val="1800"/>
              <a:buChar char="•"/>
              <a:defRPr sz="1800"/>
            </a:lvl9pPr>
          </a:lstStyle>
          <a:p/>
        </p:txBody>
      </p:sp>
      <p:sp>
        <p:nvSpPr>
          <p:cNvPr id="111" name="Google Shape;111;p18"/>
          <p:cNvSpPr txBox="1"/>
          <p:nvPr>
            <p:ph idx="2" type="body"/>
          </p:nvPr>
        </p:nvSpPr>
        <p:spPr>
          <a:xfrm>
            <a:off x="4648200" y="1600200"/>
            <a:ext cx="4038600" cy="4526100"/>
          </a:xfrm>
          <a:prstGeom prst="rect">
            <a:avLst/>
          </a:prstGeom>
          <a:noFill/>
          <a:ln>
            <a:noFill/>
          </a:ln>
        </p:spPr>
        <p:txBody>
          <a:bodyPr anchorCtr="0" anchor="t" bIns="45700" lIns="91425" spcFirstLastPara="1" rIns="91425" wrap="square" tIns="45700">
            <a:normAutofit/>
          </a:bodyPr>
          <a:lstStyle>
            <a:lvl1pPr indent="-406400" lvl="0" marL="457200" algn="l">
              <a:spcBef>
                <a:spcPts val="560"/>
              </a:spcBef>
              <a:spcAft>
                <a:spcPts val="0"/>
              </a:spcAft>
              <a:buClr>
                <a:schemeClr val="dk1"/>
              </a:buClr>
              <a:buSzPts val="2800"/>
              <a:buChar char="•"/>
              <a:defRPr sz="2800"/>
            </a:lvl1pPr>
            <a:lvl2pPr indent="-381000" lvl="1" marL="914400" algn="l">
              <a:spcBef>
                <a:spcPts val="480"/>
              </a:spcBef>
              <a:spcAft>
                <a:spcPts val="0"/>
              </a:spcAft>
              <a:buClr>
                <a:schemeClr val="dk1"/>
              </a:buClr>
              <a:buSzPts val="2400"/>
              <a:buChar char="–"/>
              <a:defRPr sz="2400"/>
            </a:lvl2pPr>
            <a:lvl3pPr indent="-355600" lvl="2" marL="1371600" algn="l">
              <a:spcBef>
                <a:spcPts val="400"/>
              </a:spcBef>
              <a:spcAft>
                <a:spcPts val="0"/>
              </a:spcAft>
              <a:buClr>
                <a:schemeClr val="dk1"/>
              </a:buClr>
              <a:buSzPts val="2000"/>
              <a:buChar char="•"/>
              <a:defRPr sz="2000"/>
            </a:lvl3pPr>
            <a:lvl4pPr indent="-342900" lvl="3" marL="1828800" algn="l">
              <a:spcBef>
                <a:spcPts val="360"/>
              </a:spcBef>
              <a:spcAft>
                <a:spcPts val="0"/>
              </a:spcAft>
              <a:buClr>
                <a:schemeClr val="dk1"/>
              </a:buClr>
              <a:buSzPts val="1800"/>
              <a:buChar char="–"/>
              <a:defRPr sz="1800"/>
            </a:lvl4pPr>
            <a:lvl5pPr indent="-342900" lvl="4" marL="2286000" algn="l">
              <a:spcBef>
                <a:spcPts val="360"/>
              </a:spcBef>
              <a:spcAft>
                <a:spcPts val="0"/>
              </a:spcAft>
              <a:buClr>
                <a:schemeClr val="dk1"/>
              </a:buClr>
              <a:buSzPts val="1800"/>
              <a:buChar char="»"/>
              <a:defRPr sz="1800"/>
            </a:lvl5pPr>
            <a:lvl6pPr indent="-342900" lvl="5" marL="2743200" algn="l">
              <a:spcBef>
                <a:spcPts val="360"/>
              </a:spcBef>
              <a:spcAft>
                <a:spcPts val="0"/>
              </a:spcAft>
              <a:buClr>
                <a:schemeClr val="dk1"/>
              </a:buClr>
              <a:buSzPts val="1800"/>
              <a:buChar char="•"/>
              <a:defRPr sz="1800"/>
            </a:lvl6pPr>
            <a:lvl7pPr indent="-342900" lvl="6" marL="3200400" algn="l">
              <a:spcBef>
                <a:spcPts val="360"/>
              </a:spcBef>
              <a:spcAft>
                <a:spcPts val="0"/>
              </a:spcAft>
              <a:buClr>
                <a:schemeClr val="dk1"/>
              </a:buClr>
              <a:buSzPts val="1800"/>
              <a:buChar char="•"/>
              <a:defRPr sz="1800"/>
            </a:lvl7pPr>
            <a:lvl8pPr indent="-342900" lvl="7" marL="3657600" algn="l">
              <a:spcBef>
                <a:spcPts val="360"/>
              </a:spcBef>
              <a:spcAft>
                <a:spcPts val="0"/>
              </a:spcAft>
              <a:buClr>
                <a:schemeClr val="dk1"/>
              </a:buClr>
              <a:buSzPts val="1800"/>
              <a:buChar char="•"/>
              <a:defRPr sz="1800"/>
            </a:lvl8pPr>
            <a:lvl9pPr indent="-342900" lvl="8" marL="4114800" algn="l">
              <a:spcBef>
                <a:spcPts val="360"/>
              </a:spcBef>
              <a:spcAft>
                <a:spcPts val="0"/>
              </a:spcAft>
              <a:buClr>
                <a:schemeClr val="dk1"/>
              </a:buClr>
              <a:buSzPts val="1800"/>
              <a:buChar char="•"/>
              <a:defRPr sz="1800"/>
            </a:lvl9pPr>
          </a:lstStyle>
          <a:p/>
        </p:txBody>
      </p:sp>
      <p:sp>
        <p:nvSpPr>
          <p:cNvPr id="112" name="Google Shape;112;p18"/>
          <p:cNvSpPr txBox="1"/>
          <p:nvPr>
            <p:ph idx="10" type="dt"/>
          </p:nvPr>
        </p:nvSpPr>
        <p:spPr>
          <a:xfrm>
            <a:off x="457200" y="6356350"/>
            <a:ext cx="2133600" cy="365100"/>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13" name="Google Shape;113;p18"/>
          <p:cNvSpPr txBox="1"/>
          <p:nvPr>
            <p:ph idx="11" type="ftr"/>
          </p:nvPr>
        </p:nvSpPr>
        <p:spPr>
          <a:xfrm>
            <a:off x="3124200" y="6356350"/>
            <a:ext cx="2895600" cy="365100"/>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14" name="Google Shape;114;p18"/>
          <p:cNvSpPr txBox="1"/>
          <p:nvPr>
            <p:ph idx="12" type="sldNum"/>
          </p:nvPr>
        </p:nvSpPr>
        <p:spPr>
          <a:xfrm>
            <a:off x="6553200" y="6356350"/>
            <a:ext cx="2133600" cy="365100"/>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ison" type="twoTxTwoObj">
  <p:cSld name="TWO_OBJECTS_WITH_TEXT">
    <p:spTree>
      <p:nvGrpSpPr>
        <p:cNvPr id="115" name="Shape 115"/>
        <p:cNvGrpSpPr/>
        <p:nvPr/>
      </p:nvGrpSpPr>
      <p:grpSpPr>
        <a:xfrm>
          <a:off x="0" y="0"/>
          <a:ext cx="0" cy="0"/>
          <a:chOff x="0" y="0"/>
          <a:chExt cx="0" cy="0"/>
        </a:xfrm>
      </p:grpSpPr>
      <p:sp>
        <p:nvSpPr>
          <p:cNvPr id="116" name="Google Shape;116;p19"/>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4400"/>
              <a:buFont typeface="Calibri"/>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17" name="Google Shape;117;p19"/>
          <p:cNvSpPr txBox="1"/>
          <p:nvPr>
            <p:ph idx="1" type="body"/>
          </p:nvPr>
        </p:nvSpPr>
        <p:spPr>
          <a:xfrm>
            <a:off x="457200" y="1535113"/>
            <a:ext cx="4040100" cy="639900"/>
          </a:xfrm>
          <a:prstGeom prst="rect">
            <a:avLst/>
          </a:prstGeom>
          <a:noFill/>
          <a:ln>
            <a:noFill/>
          </a:ln>
        </p:spPr>
        <p:txBody>
          <a:bodyPr anchorCtr="0" anchor="b" bIns="45700" lIns="91425" spcFirstLastPara="1" rIns="91425" wrap="square" tIns="45700">
            <a:normAutofit/>
          </a:bodyPr>
          <a:lstStyle>
            <a:lvl1pPr indent="-228600" lvl="0" marL="457200" algn="l">
              <a:spcBef>
                <a:spcPts val="480"/>
              </a:spcBef>
              <a:spcAft>
                <a:spcPts val="0"/>
              </a:spcAft>
              <a:buClr>
                <a:schemeClr val="dk1"/>
              </a:buClr>
              <a:buSzPts val="2400"/>
              <a:buNone/>
              <a:defRPr b="1" sz="2400"/>
            </a:lvl1pPr>
            <a:lvl2pPr indent="-228600" lvl="1" marL="914400" algn="l">
              <a:spcBef>
                <a:spcPts val="400"/>
              </a:spcBef>
              <a:spcAft>
                <a:spcPts val="0"/>
              </a:spcAft>
              <a:buClr>
                <a:schemeClr val="dk1"/>
              </a:buClr>
              <a:buSzPts val="2000"/>
              <a:buNone/>
              <a:defRPr b="1" sz="2000"/>
            </a:lvl2pPr>
            <a:lvl3pPr indent="-228600" lvl="2" marL="1371600" algn="l">
              <a:spcBef>
                <a:spcPts val="360"/>
              </a:spcBef>
              <a:spcAft>
                <a:spcPts val="0"/>
              </a:spcAft>
              <a:buClr>
                <a:schemeClr val="dk1"/>
              </a:buClr>
              <a:buSzPts val="1800"/>
              <a:buNone/>
              <a:defRPr b="1" sz="1800"/>
            </a:lvl3pPr>
            <a:lvl4pPr indent="-228600" lvl="3" marL="1828800" algn="l">
              <a:spcBef>
                <a:spcPts val="320"/>
              </a:spcBef>
              <a:spcAft>
                <a:spcPts val="0"/>
              </a:spcAft>
              <a:buClr>
                <a:schemeClr val="dk1"/>
              </a:buClr>
              <a:buSzPts val="1600"/>
              <a:buNone/>
              <a:defRPr b="1" sz="1600"/>
            </a:lvl4pPr>
            <a:lvl5pPr indent="-228600" lvl="4" marL="2286000" algn="l">
              <a:spcBef>
                <a:spcPts val="320"/>
              </a:spcBef>
              <a:spcAft>
                <a:spcPts val="0"/>
              </a:spcAft>
              <a:buClr>
                <a:schemeClr val="dk1"/>
              </a:buClr>
              <a:buSzPts val="1600"/>
              <a:buNone/>
              <a:defRPr b="1" sz="1600"/>
            </a:lvl5pPr>
            <a:lvl6pPr indent="-228600" lvl="5" marL="2743200" algn="l">
              <a:spcBef>
                <a:spcPts val="320"/>
              </a:spcBef>
              <a:spcAft>
                <a:spcPts val="0"/>
              </a:spcAft>
              <a:buClr>
                <a:schemeClr val="dk1"/>
              </a:buClr>
              <a:buSzPts val="1600"/>
              <a:buNone/>
              <a:defRPr b="1" sz="1600"/>
            </a:lvl6pPr>
            <a:lvl7pPr indent="-228600" lvl="6" marL="3200400" algn="l">
              <a:spcBef>
                <a:spcPts val="320"/>
              </a:spcBef>
              <a:spcAft>
                <a:spcPts val="0"/>
              </a:spcAft>
              <a:buClr>
                <a:schemeClr val="dk1"/>
              </a:buClr>
              <a:buSzPts val="1600"/>
              <a:buNone/>
              <a:defRPr b="1" sz="1600"/>
            </a:lvl7pPr>
            <a:lvl8pPr indent="-228600" lvl="7" marL="3657600" algn="l">
              <a:spcBef>
                <a:spcPts val="320"/>
              </a:spcBef>
              <a:spcAft>
                <a:spcPts val="0"/>
              </a:spcAft>
              <a:buClr>
                <a:schemeClr val="dk1"/>
              </a:buClr>
              <a:buSzPts val="1600"/>
              <a:buNone/>
              <a:defRPr b="1" sz="1600"/>
            </a:lvl8pPr>
            <a:lvl9pPr indent="-228600" lvl="8" marL="4114800" algn="l">
              <a:spcBef>
                <a:spcPts val="320"/>
              </a:spcBef>
              <a:spcAft>
                <a:spcPts val="0"/>
              </a:spcAft>
              <a:buClr>
                <a:schemeClr val="dk1"/>
              </a:buClr>
              <a:buSzPts val="1600"/>
              <a:buNone/>
              <a:defRPr b="1" sz="1600"/>
            </a:lvl9pPr>
          </a:lstStyle>
          <a:p/>
        </p:txBody>
      </p:sp>
      <p:sp>
        <p:nvSpPr>
          <p:cNvPr id="118" name="Google Shape;118;p19"/>
          <p:cNvSpPr txBox="1"/>
          <p:nvPr>
            <p:ph idx="2" type="body"/>
          </p:nvPr>
        </p:nvSpPr>
        <p:spPr>
          <a:xfrm>
            <a:off x="457200" y="2174875"/>
            <a:ext cx="4040100" cy="3951300"/>
          </a:xfrm>
          <a:prstGeom prst="rect">
            <a:avLst/>
          </a:prstGeom>
          <a:noFill/>
          <a:ln>
            <a:noFill/>
          </a:ln>
        </p:spPr>
        <p:txBody>
          <a:bodyPr anchorCtr="0" anchor="t" bIns="45700" lIns="91425" spcFirstLastPara="1" rIns="91425" wrap="square" tIns="45700">
            <a:normAutofit/>
          </a:bodyPr>
          <a:lstStyle>
            <a:lvl1pPr indent="-381000" lvl="0" marL="457200" algn="l">
              <a:spcBef>
                <a:spcPts val="480"/>
              </a:spcBef>
              <a:spcAft>
                <a:spcPts val="0"/>
              </a:spcAft>
              <a:buClr>
                <a:schemeClr val="dk1"/>
              </a:buClr>
              <a:buSzPts val="2400"/>
              <a:buChar char="•"/>
              <a:defRPr sz="2400"/>
            </a:lvl1pPr>
            <a:lvl2pPr indent="-355600" lvl="1" marL="914400" algn="l">
              <a:spcBef>
                <a:spcPts val="400"/>
              </a:spcBef>
              <a:spcAft>
                <a:spcPts val="0"/>
              </a:spcAft>
              <a:buClr>
                <a:schemeClr val="dk1"/>
              </a:buClr>
              <a:buSzPts val="2000"/>
              <a:buChar char="–"/>
              <a:defRPr sz="2000"/>
            </a:lvl2pPr>
            <a:lvl3pPr indent="-342900" lvl="2" marL="1371600" algn="l">
              <a:spcBef>
                <a:spcPts val="360"/>
              </a:spcBef>
              <a:spcAft>
                <a:spcPts val="0"/>
              </a:spcAft>
              <a:buClr>
                <a:schemeClr val="dk1"/>
              </a:buClr>
              <a:buSzPts val="1800"/>
              <a:buChar char="•"/>
              <a:defRPr sz="1800"/>
            </a:lvl3pPr>
            <a:lvl4pPr indent="-330200" lvl="3" marL="1828800" algn="l">
              <a:spcBef>
                <a:spcPts val="320"/>
              </a:spcBef>
              <a:spcAft>
                <a:spcPts val="0"/>
              </a:spcAft>
              <a:buClr>
                <a:schemeClr val="dk1"/>
              </a:buClr>
              <a:buSzPts val="1600"/>
              <a:buChar char="–"/>
              <a:defRPr sz="1600"/>
            </a:lvl4pPr>
            <a:lvl5pPr indent="-330200" lvl="4" marL="2286000" algn="l">
              <a:spcBef>
                <a:spcPts val="320"/>
              </a:spcBef>
              <a:spcAft>
                <a:spcPts val="0"/>
              </a:spcAft>
              <a:buClr>
                <a:schemeClr val="dk1"/>
              </a:buClr>
              <a:buSzPts val="1600"/>
              <a:buChar char="»"/>
              <a:defRPr sz="1600"/>
            </a:lvl5pPr>
            <a:lvl6pPr indent="-330200" lvl="5" marL="2743200" algn="l">
              <a:spcBef>
                <a:spcPts val="320"/>
              </a:spcBef>
              <a:spcAft>
                <a:spcPts val="0"/>
              </a:spcAft>
              <a:buClr>
                <a:schemeClr val="dk1"/>
              </a:buClr>
              <a:buSzPts val="1600"/>
              <a:buChar char="•"/>
              <a:defRPr sz="1600"/>
            </a:lvl6pPr>
            <a:lvl7pPr indent="-330200" lvl="6" marL="3200400" algn="l">
              <a:spcBef>
                <a:spcPts val="320"/>
              </a:spcBef>
              <a:spcAft>
                <a:spcPts val="0"/>
              </a:spcAft>
              <a:buClr>
                <a:schemeClr val="dk1"/>
              </a:buClr>
              <a:buSzPts val="1600"/>
              <a:buChar char="•"/>
              <a:defRPr sz="1600"/>
            </a:lvl7pPr>
            <a:lvl8pPr indent="-330200" lvl="7" marL="3657600" algn="l">
              <a:spcBef>
                <a:spcPts val="320"/>
              </a:spcBef>
              <a:spcAft>
                <a:spcPts val="0"/>
              </a:spcAft>
              <a:buClr>
                <a:schemeClr val="dk1"/>
              </a:buClr>
              <a:buSzPts val="1600"/>
              <a:buChar char="•"/>
              <a:defRPr sz="1600"/>
            </a:lvl8pPr>
            <a:lvl9pPr indent="-330200" lvl="8" marL="4114800" algn="l">
              <a:spcBef>
                <a:spcPts val="320"/>
              </a:spcBef>
              <a:spcAft>
                <a:spcPts val="0"/>
              </a:spcAft>
              <a:buClr>
                <a:schemeClr val="dk1"/>
              </a:buClr>
              <a:buSzPts val="1600"/>
              <a:buChar char="•"/>
              <a:defRPr sz="1600"/>
            </a:lvl9pPr>
          </a:lstStyle>
          <a:p/>
        </p:txBody>
      </p:sp>
      <p:sp>
        <p:nvSpPr>
          <p:cNvPr id="119" name="Google Shape;119;p19"/>
          <p:cNvSpPr txBox="1"/>
          <p:nvPr>
            <p:ph idx="3" type="body"/>
          </p:nvPr>
        </p:nvSpPr>
        <p:spPr>
          <a:xfrm>
            <a:off x="4645025" y="1535113"/>
            <a:ext cx="4041900" cy="639900"/>
          </a:xfrm>
          <a:prstGeom prst="rect">
            <a:avLst/>
          </a:prstGeom>
          <a:noFill/>
          <a:ln>
            <a:noFill/>
          </a:ln>
        </p:spPr>
        <p:txBody>
          <a:bodyPr anchorCtr="0" anchor="b" bIns="45700" lIns="91425" spcFirstLastPara="1" rIns="91425" wrap="square" tIns="45700">
            <a:normAutofit/>
          </a:bodyPr>
          <a:lstStyle>
            <a:lvl1pPr indent="-228600" lvl="0" marL="457200" algn="l">
              <a:spcBef>
                <a:spcPts val="480"/>
              </a:spcBef>
              <a:spcAft>
                <a:spcPts val="0"/>
              </a:spcAft>
              <a:buClr>
                <a:schemeClr val="dk1"/>
              </a:buClr>
              <a:buSzPts val="2400"/>
              <a:buNone/>
              <a:defRPr b="1" sz="2400"/>
            </a:lvl1pPr>
            <a:lvl2pPr indent="-228600" lvl="1" marL="914400" algn="l">
              <a:spcBef>
                <a:spcPts val="400"/>
              </a:spcBef>
              <a:spcAft>
                <a:spcPts val="0"/>
              </a:spcAft>
              <a:buClr>
                <a:schemeClr val="dk1"/>
              </a:buClr>
              <a:buSzPts val="2000"/>
              <a:buNone/>
              <a:defRPr b="1" sz="2000"/>
            </a:lvl2pPr>
            <a:lvl3pPr indent="-228600" lvl="2" marL="1371600" algn="l">
              <a:spcBef>
                <a:spcPts val="360"/>
              </a:spcBef>
              <a:spcAft>
                <a:spcPts val="0"/>
              </a:spcAft>
              <a:buClr>
                <a:schemeClr val="dk1"/>
              </a:buClr>
              <a:buSzPts val="1800"/>
              <a:buNone/>
              <a:defRPr b="1" sz="1800"/>
            </a:lvl3pPr>
            <a:lvl4pPr indent="-228600" lvl="3" marL="1828800" algn="l">
              <a:spcBef>
                <a:spcPts val="320"/>
              </a:spcBef>
              <a:spcAft>
                <a:spcPts val="0"/>
              </a:spcAft>
              <a:buClr>
                <a:schemeClr val="dk1"/>
              </a:buClr>
              <a:buSzPts val="1600"/>
              <a:buNone/>
              <a:defRPr b="1" sz="1600"/>
            </a:lvl4pPr>
            <a:lvl5pPr indent="-228600" lvl="4" marL="2286000" algn="l">
              <a:spcBef>
                <a:spcPts val="320"/>
              </a:spcBef>
              <a:spcAft>
                <a:spcPts val="0"/>
              </a:spcAft>
              <a:buClr>
                <a:schemeClr val="dk1"/>
              </a:buClr>
              <a:buSzPts val="1600"/>
              <a:buNone/>
              <a:defRPr b="1" sz="1600"/>
            </a:lvl5pPr>
            <a:lvl6pPr indent="-228600" lvl="5" marL="2743200" algn="l">
              <a:spcBef>
                <a:spcPts val="320"/>
              </a:spcBef>
              <a:spcAft>
                <a:spcPts val="0"/>
              </a:spcAft>
              <a:buClr>
                <a:schemeClr val="dk1"/>
              </a:buClr>
              <a:buSzPts val="1600"/>
              <a:buNone/>
              <a:defRPr b="1" sz="1600"/>
            </a:lvl6pPr>
            <a:lvl7pPr indent="-228600" lvl="6" marL="3200400" algn="l">
              <a:spcBef>
                <a:spcPts val="320"/>
              </a:spcBef>
              <a:spcAft>
                <a:spcPts val="0"/>
              </a:spcAft>
              <a:buClr>
                <a:schemeClr val="dk1"/>
              </a:buClr>
              <a:buSzPts val="1600"/>
              <a:buNone/>
              <a:defRPr b="1" sz="1600"/>
            </a:lvl7pPr>
            <a:lvl8pPr indent="-228600" lvl="7" marL="3657600" algn="l">
              <a:spcBef>
                <a:spcPts val="320"/>
              </a:spcBef>
              <a:spcAft>
                <a:spcPts val="0"/>
              </a:spcAft>
              <a:buClr>
                <a:schemeClr val="dk1"/>
              </a:buClr>
              <a:buSzPts val="1600"/>
              <a:buNone/>
              <a:defRPr b="1" sz="1600"/>
            </a:lvl8pPr>
            <a:lvl9pPr indent="-228600" lvl="8" marL="4114800" algn="l">
              <a:spcBef>
                <a:spcPts val="320"/>
              </a:spcBef>
              <a:spcAft>
                <a:spcPts val="0"/>
              </a:spcAft>
              <a:buClr>
                <a:schemeClr val="dk1"/>
              </a:buClr>
              <a:buSzPts val="1600"/>
              <a:buNone/>
              <a:defRPr b="1" sz="1600"/>
            </a:lvl9pPr>
          </a:lstStyle>
          <a:p/>
        </p:txBody>
      </p:sp>
      <p:sp>
        <p:nvSpPr>
          <p:cNvPr id="120" name="Google Shape;120;p19"/>
          <p:cNvSpPr txBox="1"/>
          <p:nvPr>
            <p:ph idx="4" type="body"/>
          </p:nvPr>
        </p:nvSpPr>
        <p:spPr>
          <a:xfrm>
            <a:off x="4645025" y="2174875"/>
            <a:ext cx="4041900" cy="3951300"/>
          </a:xfrm>
          <a:prstGeom prst="rect">
            <a:avLst/>
          </a:prstGeom>
          <a:noFill/>
          <a:ln>
            <a:noFill/>
          </a:ln>
        </p:spPr>
        <p:txBody>
          <a:bodyPr anchorCtr="0" anchor="t" bIns="45700" lIns="91425" spcFirstLastPara="1" rIns="91425" wrap="square" tIns="45700">
            <a:normAutofit/>
          </a:bodyPr>
          <a:lstStyle>
            <a:lvl1pPr indent="-381000" lvl="0" marL="457200" algn="l">
              <a:spcBef>
                <a:spcPts val="480"/>
              </a:spcBef>
              <a:spcAft>
                <a:spcPts val="0"/>
              </a:spcAft>
              <a:buClr>
                <a:schemeClr val="dk1"/>
              </a:buClr>
              <a:buSzPts val="2400"/>
              <a:buChar char="•"/>
              <a:defRPr sz="2400"/>
            </a:lvl1pPr>
            <a:lvl2pPr indent="-355600" lvl="1" marL="914400" algn="l">
              <a:spcBef>
                <a:spcPts val="400"/>
              </a:spcBef>
              <a:spcAft>
                <a:spcPts val="0"/>
              </a:spcAft>
              <a:buClr>
                <a:schemeClr val="dk1"/>
              </a:buClr>
              <a:buSzPts val="2000"/>
              <a:buChar char="–"/>
              <a:defRPr sz="2000"/>
            </a:lvl2pPr>
            <a:lvl3pPr indent="-342900" lvl="2" marL="1371600" algn="l">
              <a:spcBef>
                <a:spcPts val="360"/>
              </a:spcBef>
              <a:spcAft>
                <a:spcPts val="0"/>
              </a:spcAft>
              <a:buClr>
                <a:schemeClr val="dk1"/>
              </a:buClr>
              <a:buSzPts val="1800"/>
              <a:buChar char="•"/>
              <a:defRPr sz="1800"/>
            </a:lvl3pPr>
            <a:lvl4pPr indent="-330200" lvl="3" marL="1828800" algn="l">
              <a:spcBef>
                <a:spcPts val="320"/>
              </a:spcBef>
              <a:spcAft>
                <a:spcPts val="0"/>
              </a:spcAft>
              <a:buClr>
                <a:schemeClr val="dk1"/>
              </a:buClr>
              <a:buSzPts val="1600"/>
              <a:buChar char="–"/>
              <a:defRPr sz="1600"/>
            </a:lvl4pPr>
            <a:lvl5pPr indent="-330200" lvl="4" marL="2286000" algn="l">
              <a:spcBef>
                <a:spcPts val="320"/>
              </a:spcBef>
              <a:spcAft>
                <a:spcPts val="0"/>
              </a:spcAft>
              <a:buClr>
                <a:schemeClr val="dk1"/>
              </a:buClr>
              <a:buSzPts val="1600"/>
              <a:buChar char="»"/>
              <a:defRPr sz="1600"/>
            </a:lvl5pPr>
            <a:lvl6pPr indent="-330200" lvl="5" marL="2743200" algn="l">
              <a:spcBef>
                <a:spcPts val="320"/>
              </a:spcBef>
              <a:spcAft>
                <a:spcPts val="0"/>
              </a:spcAft>
              <a:buClr>
                <a:schemeClr val="dk1"/>
              </a:buClr>
              <a:buSzPts val="1600"/>
              <a:buChar char="•"/>
              <a:defRPr sz="1600"/>
            </a:lvl6pPr>
            <a:lvl7pPr indent="-330200" lvl="6" marL="3200400" algn="l">
              <a:spcBef>
                <a:spcPts val="320"/>
              </a:spcBef>
              <a:spcAft>
                <a:spcPts val="0"/>
              </a:spcAft>
              <a:buClr>
                <a:schemeClr val="dk1"/>
              </a:buClr>
              <a:buSzPts val="1600"/>
              <a:buChar char="•"/>
              <a:defRPr sz="1600"/>
            </a:lvl7pPr>
            <a:lvl8pPr indent="-330200" lvl="7" marL="3657600" algn="l">
              <a:spcBef>
                <a:spcPts val="320"/>
              </a:spcBef>
              <a:spcAft>
                <a:spcPts val="0"/>
              </a:spcAft>
              <a:buClr>
                <a:schemeClr val="dk1"/>
              </a:buClr>
              <a:buSzPts val="1600"/>
              <a:buChar char="•"/>
              <a:defRPr sz="1600"/>
            </a:lvl8pPr>
            <a:lvl9pPr indent="-330200" lvl="8" marL="4114800" algn="l">
              <a:spcBef>
                <a:spcPts val="320"/>
              </a:spcBef>
              <a:spcAft>
                <a:spcPts val="0"/>
              </a:spcAft>
              <a:buClr>
                <a:schemeClr val="dk1"/>
              </a:buClr>
              <a:buSzPts val="1600"/>
              <a:buChar char="•"/>
              <a:defRPr sz="1600"/>
            </a:lvl9pPr>
          </a:lstStyle>
          <a:p/>
        </p:txBody>
      </p:sp>
      <p:sp>
        <p:nvSpPr>
          <p:cNvPr id="121" name="Google Shape;121;p19"/>
          <p:cNvSpPr txBox="1"/>
          <p:nvPr>
            <p:ph idx="10" type="dt"/>
          </p:nvPr>
        </p:nvSpPr>
        <p:spPr>
          <a:xfrm>
            <a:off x="457200" y="6356350"/>
            <a:ext cx="2133600" cy="365100"/>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22" name="Google Shape;122;p19"/>
          <p:cNvSpPr txBox="1"/>
          <p:nvPr>
            <p:ph idx="11" type="ftr"/>
          </p:nvPr>
        </p:nvSpPr>
        <p:spPr>
          <a:xfrm>
            <a:off x="3124200" y="6356350"/>
            <a:ext cx="2895600" cy="365100"/>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23" name="Google Shape;123;p19"/>
          <p:cNvSpPr txBox="1"/>
          <p:nvPr>
            <p:ph idx="12" type="sldNum"/>
          </p:nvPr>
        </p:nvSpPr>
        <p:spPr>
          <a:xfrm>
            <a:off x="6553200" y="6356350"/>
            <a:ext cx="2133600" cy="365100"/>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124" name="Shape 124"/>
        <p:cNvGrpSpPr/>
        <p:nvPr/>
      </p:nvGrpSpPr>
      <p:grpSpPr>
        <a:xfrm>
          <a:off x="0" y="0"/>
          <a:ext cx="0" cy="0"/>
          <a:chOff x="0" y="0"/>
          <a:chExt cx="0" cy="0"/>
        </a:xfrm>
      </p:grpSpPr>
      <p:sp>
        <p:nvSpPr>
          <p:cNvPr id="125" name="Google Shape;125;p20"/>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26" name="Google Shape;126;p20"/>
          <p:cNvSpPr txBox="1"/>
          <p:nvPr>
            <p:ph idx="10" type="dt"/>
          </p:nvPr>
        </p:nvSpPr>
        <p:spPr>
          <a:xfrm>
            <a:off x="457200" y="6356350"/>
            <a:ext cx="2133600" cy="365100"/>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27" name="Google Shape;127;p20"/>
          <p:cNvSpPr txBox="1"/>
          <p:nvPr>
            <p:ph idx="11" type="ftr"/>
          </p:nvPr>
        </p:nvSpPr>
        <p:spPr>
          <a:xfrm>
            <a:off x="3124200" y="6356350"/>
            <a:ext cx="2895600" cy="365100"/>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28" name="Google Shape;128;p20"/>
          <p:cNvSpPr txBox="1"/>
          <p:nvPr>
            <p:ph idx="12" type="sldNum"/>
          </p:nvPr>
        </p:nvSpPr>
        <p:spPr>
          <a:xfrm>
            <a:off x="6553200" y="6356350"/>
            <a:ext cx="2133600" cy="365100"/>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type="objTx">
  <p:cSld name="OBJECT_WITH_CAPTION_TEXT">
    <p:spTree>
      <p:nvGrpSpPr>
        <p:cNvPr id="129" name="Shape 129"/>
        <p:cNvGrpSpPr/>
        <p:nvPr/>
      </p:nvGrpSpPr>
      <p:grpSpPr>
        <a:xfrm>
          <a:off x="0" y="0"/>
          <a:ext cx="0" cy="0"/>
          <a:chOff x="0" y="0"/>
          <a:chExt cx="0" cy="0"/>
        </a:xfrm>
      </p:grpSpPr>
      <p:sp>
        <p:nvSpPr>
          <p:cNvPr id="130" name="Google Shape;130;p21"/>
          <p:cNvSpPr txBox="1"/>
          <p:nvPr>
            <p:ph type="title"/>
          </p:nvPr>
        </p:nvSpPr>
        <p:spPr>
          <a:xfrm>
            <a:off x="457200" y="273050"/>
            <a:ext cx="3008400" cy="1162200"/>
          </a:xfrm>
          <a:prstGeom prst="rect">
            <a:avLst/>
          </a:prstGeom>
          <a:noFill/>
          <a:ln>
            <a:noFill/>
          </a:ln>
        </p:spPr>
        <p:txBody>
          <a:bodyPr anchorCtr="0" anchor="b" bIns="45700" lIns="91425" spcFirstLastPara="1" rIns="91425" wrap="square" tIns="45700">
            <a:normAutofit/>
          </a:bodyPr>
          <a:lstStyle>
            <a:lvl1pPr lvl="0" algn="l">
              <a:spcBef>
                <a:spcPts val="0"/>
              </a:spcBef>
              <a:spcAft>
                <a:spcPts val="0"/>
              </a:spcAft>
              <a:buClr>
                <a:schemeClr val="dk1"/>
              </a:buClr>
              <a:buSzPts val="2000"/>
              <a:buFont typeface="Calibri"/>
              <a:buNone/>
              <a:defRPr b="1" sz="2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31" name="Google Shape;131;p21"/>
          <p:cNvSpPr txBox="1"/>
          <p:nvPr>
            <p:ph idx="1" type="body"/>
          </p:nvPr>
        </p:nvSpPr>
        <p:spPr>
          <a:xfrm>
            <a:off x="3575050" y="273050"/>
            <a:ext cx="5111700" cy="5853000"/>
          </a:xfrm>
          <a:prstGeom prst="rect">
            <a:avLst/>
          </a:prstGeom>
          <a:noFill/>
          <a:ln>
            <a:noFill/>
          </a:ln>
        </p:spPr>
        <p:txBody>
          <a:bodyPr anchorCtr="0" anchor="t" bIns="45700" lIns="91425" spcFirstLastPara="1" rIns="91425" wrap="square" tIns="45700">
            <a:normAutofit/>
          </a:bodyPr>
          <a:lstStyle>
            <a:lvl1pPr indent="-431800" lvl="0" marL="457200" algn="l">
              <a:spcBef>
                <a:spcPts val="640"/>
              </a:spcBef>
              <a:spcAft>
                <a:spcPts val="0"/>
              </a:spcAft>
              <a:buClr>
                <a:schemeClr val="dk1"/>
              </a:buClr>
              <a:buSzPts val="3200"/>
              <a:buChar char="•"/>
              <a:defRPr sz="3200"/>
            </a:lvl1pPr>
            <a:lvl2pPr indent="-406400" lvl="1" marL="914400" algn="l">
              <a:spcBef>
                <a:spcPts val="560"/>
              </a:spcBef>
              <a:spcAft>
                <a:spcPts val="0"/>
              </a:spcAft>
              <a:buClr>
                <a:schemeClr val="dk1"/>
              </a:buClr>
              <a:buSzPts val="2800"/>
              <a:buChar char="–"/>
              <a:defRPr sz="2800"/>
            </a:lvl2pPr>
            <a:lvl3pPr indent="-381000" lvl="2" marL="1371600" algn="l">
              <a:spcBef>
                <a:spcPts val="480"/>
              </a:spcBef>
              <a:spcAft>
                <a:spcPts val="0"/>
              </a:spcAft>
              <a:buClr>
                <a:schemeClr val="dk1"/>
              </a:buClr>
              <a:buSzPts val="2400"/>
              <a:buChar char="•"/>
              <a:defRPr sz="2400"/>
            </a:lvl3pPr>
            <a:lvl4pPr indent="-355600" lvl="3" marL="1828800" algn="l">
              <a:spcBef>
                <a:spcPts val="400"/>
              </a:spcBef>
              <a:spcAft>
                <a:spcPts val="0"/>
              </a:spcAft>
              <a:buClr>
                <a:schemeClr val="dk1"/>
              </a:buClr>
              <a:buSzPts val="2000"/>
              <a:buChar char="–"/>
              <a:defRPr sz="2000"/>
            </a:lvl4pPr>
            <a:lvl5pPr indent="-355600" lvl="4" marL="2286000" algn="l">
              <a:spcBef>
                <a:spcPts val="400"/>
              </a:spcBef>
              <a:spcAft>
                <a:spcPts val="0"/>
              </a:spcAft>
              <a:buClr>
                <a:schemeClr val="dk1"/>
              </a:buClr>
              <a:buSzPts val="2000"/>
              <a:buChar char="»"/>
              <a:defRPr sz="2000"/>
            </a:lvl5pPr>
            <a:lvl6pPr indent="-355600" lvl="5" marL="2743200" algn="l">
              <a:spcBef>
                <a:spcPts val="400"/>
              </a:spcBef>
              <a:spcAft>
                <a:spcPts val="0"/>
              </a:spcAft>
              <a:buClr>
                <a:schemeClr val="dk1"/>
              </a:buClr>
              <a:buSzPts val="2000"/>
              <a:buChar char="•"/>
              <a:defRPr sz="2000"/>
            </a:lvl6pPr>
            <a:lvl7pPr indent="-355600" lvl="6" marL="3200400" algn="l">
              <a:spcBef>
                <a:spcPts val="400"/>
              </a:spcBef>
              <a:spcAft>
                <a:spcPts val="0"/>
              </a:spcAft>
              <a:buClr>
                <a:schemeClr val="dk1"/>
              </a:buClr>
              <a:buSzPts val="2000"/>
              <a:buChar char="•"/>
              <a:defRPr sz="2000"/>
            </a:lvl7pPr>
            <a:lvl8pPr indent="-355600" lvl="7" marL="3657600" algn="l">
              <a:spcBef>
                <a:spcPts val="400"/>
              </a:spcBef>
              <a:spcAft>
                <a:spcPts val="0"/>
              </a:spcAft>
              <a:buClr>
                <a:schemeClr val="dk1"/>
              </a:buClr>
              <a:buSzPts val="2000"/>
              <a:buChar char="•"/>
              <a:defRPr sz="2000"/>
            </a:lvl8pPr>
            <a:lvl9pPr indent="-355600" lvl="8" marL="4114800" algn="l">
              <a:spcBef>
                <a:spcPts val="400"/>
              </a:spcBef>
              <a:spcAft>
                <a:spcPts val="0"/>
              </a:spcAft>
              <a:buClr>
                <a:schemeClr val="dk1"/>
              </a:buClr>
              <a:buSzPts val="2000"/>
              <a:buChar char="•"/>
              <a:defRPr sz="2000"/>
            </a:lvl9pPr>
          </a:lstStyle>
          <a:p/>
        </p:txBody>
      </p:sp>
      <p:sp>
        <p:nvSpPr>
          <p:cNvPr id="132" name="Google Shape;132;p21"/>
          <p:cNvSpPr txBox="1"/>
          <p:nvPr>
            <p:ph idx="2" type="body"/>
          </p:nvPr>
        </p:nvSpPr>
        <p:spPr>
          <a:xfrm>
            <a:off x="457200" y="1435100"/>
            <a:ext cx="3008400" cy="4691100"/>
          </a:xfrm>
          <a:prstGeom prst="rect">
            <a:avLst/>
          </a:prstGeom>
          <a:noFill/>
          <a:ln>
            <a:noFill/>
          </a:ln>
        </p:spPr>
        <p:txBody>
          <a:bodyPr anchorCtr="0" anchor="t" bIns="45700" lIns="91425" spcFirstLastPara="1" rIns="91425" wrap="square" tIns="45700">
            <a:normAutofit/>
          </a:bodyPr>
          <a:lstStyle>
            <a:lvl1pPr indent="-228600" lvl="0" marL="457200" algn="l">
              <a:spcBef>
                <a:spcPts val="280"/>
              </a:spcBef>
              <a:spcAft>
                <a:spcPts val="0"/>
              </a:spcAft>
              <a:buClr>
                <a:schemeClr val="dk1"/>
              </a:buClr>
              <a:buSzPts val="1400"/>
              <a:buNone/>
              <a:defRPr sz="1400"/>
            </a:lvl1pPr>
            <a:lvl2pPr indent="-228600" lvl="1" marL="914400" algn="l">
              <a:spcBef>
                <a:spcPts val="240"/>
              </a:spcBef>
              <a:spcAft>
                <a:spcPts val="0"/>
              </a:spcAft>
              <a:buClr>
                <a:schemeClr val="dk1"/>
              </a:buClr>
              <a:buSzPts val="1200"/>
              <a:buNone/>
              <a:defRPr sz="1200"/>
            </a:lvl2pPr>
            <a:lvl3pPr indent="-228600" lvl="2" marL="1371600" algn="l">
              <a:spcBef>
                <a:spcPts val="200"/>
              </a:spcBef>
              <a:spcAft>
                <a:spcPts val="0"/>
              </a:spcAft>
              <a:buClr>
                <a:schemeClr val="dk1"/>
              </a:buClr>
              <a:buSzPts val="1000"/>
              <a:buNone/>
              <a:defRPr sz="1000"/>
            </a:lvl3pPr>
            <a:lvl4pPr indent="-228600" lvl="3" marL="1828800" algn="l">
              <a:spcBef>
                <a:spcPts val="180"/>
              </a:spcBef>
              <a:spcAft>
                <a:spcPts val="0"/>
              </a:spcAft>
              <a:buClr>
                <a:schemeClr val="dk1"/>
              </a:buClr>
              <a:buSzPts val="900"/>
              <a:buNone/>
              <a:defRPr sz="900"/>
            </a:lvl4pPr>
            <a:lvl5pPr indent="-228600" lvl="4" marL="2286000" algn="l">
              <a:spcBef>
                <a:spcPts val="180"/>
              </a:spcBef>
              <a:spcAft>
                <a:spcPts val="0"/>
              </a:spcAft>
              <a:buClr>
                <a:schemeClr val="dk1"/>
              </a:buClr>
              <a:buSzPts val="900"/>
              <a:buNone/>
              <a:defRPr sz="900"/>
            </a:lvl5pPr>
            <a:lvl6pPr indent="-228600" lvl="5" marL="2743200" algn="l">
              <a:spcBef>
                <a:spcPts val="180"/>
              </a:spcBef>
              <a:spcAft>
                <a:spcPts val="0"/>
              </a:spcAft>
              <a:buClr>
                <a:schemeClr val="dk1"/>
              </a:buClr>
              <a:buSzPts val="900"/>
              <a:buNone/>
              <a:defRPr sz="900"/>
            </a:lvl6pPr>
            <a:lvl7pPr indent="-228600" lvl="6" marL="3200400" algn="l">
              <a:spcBef>
                <a:spcPts val="180"/>
              </a:spcBef>
              <a:spcAft>
                <a:spcPts val="0"/>
              </a:spcAft>
              <a:buClr>
                <a:schemeClr val="dk1"/>
              </a:buClr>
              <a:buSzPts val="900"/>
              <a:buNone/>
              <a:defRPr sz="900"/>
            </a:lvl7pPr>
            <a:lvl8pPr indent="-228600" lvl="7" marL="3657600" algn="l">
              <a:spcBef>
                <a:spcPts val="180"/>
              </a:spcBef>
              <a:spcAft>
                <a:spcPts val="0"/>
              </a:spcAft>
              <a:buClr>
                <a:schemeClr val="dk1"/>
              </a:buClr>
              <a:buSzPts val="900"/>
              <a:buNone/>
              <a:defRPr sz="900"/>
            </a:lvl8pPr>
            <a:lvl9pPr indent="-228600" lvl="8" marL="4114800" algn="l">
              <a:spcBef>
                <a:spcPts val="180"/>
              </a:spcBef>
              <a:spcAft>
                <a:spcPts val="0"/>
              </a:spcAft>
              <a:buClr>
                <a:schemeClr val="dk1"/>
              </a:buClr>
              <a:buSzPts val="900"/>
              <a:buNone/>
              <a:defRPr sz="900"/>
            </a:lvl9pPr>
          </a:lstStyle>
          <a:p/>
        </p:txBody>
      </p:sp>
      <p:sp>
        <p:nvSpPr>
          <p:cNvPr id="133" name="Google Shape;133;p21"/>
          <p:cNvSpPr txBox="1"/>
          <p:nvPr>
            <p:ph idx="10" type="dt"/>
          </p:nvPr>
        </p:nvSpPr>
        <p:spPr>
          <a:xfrm>
            <a:off x="457200" y="6356350"/>
            <a:ext cx="2133600" cy="365100"/>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34" name="Google Shape;134;p21"/>
          <p:cNvSpPr txBox="1"/>
          <p:nvPr>
            <p:ph idx="11" type="ftr"/>
          </p:nvPr>
        </p:nvSpPr>
        <p:spPr>
          <a:xfrm>
            <a:off x="3124200" y="6356350"/>
            <a:ext cx="2895600" cy="365100"/>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35" name="Google Shape;135;p21"/>
          <p:cNvSpPr txBox="1"/>
          <p:nvPr>
            <p:ph idx="12" type="sldNum"/>
          </p:nvPr>
        </p:nvSpPr>
        <p:spPr>
          <a:xfrm>
            <a:off x="6553200" y="6356350"/>
            <a:ext cx="2133600" cy="365100"/>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15" name="Shape 15"/>
        <p:cNvGrpSpPr/>
        <p:nvPr/>
      </p:nvGrpSpPr>
      <p:grpSpPr>
        <a:xfrm>
          <a:off x="0" y="0"/>
          <a:ext cx="0" cy="0"/>
          <a:chOff x="0" y="0"/>
          <a:chExt cx="0" cy="0"/>
        </a:xfrm>
      </p:grpSpPr>
      <p:sp>
        <p:nvSpPr>
          <p:cNvPr id="16" name="Google Shape;16;p3"/>
          <p:cNvSpPr txBox="1"/>
          <p:nvPr>
            <p:ph type="ctrTitle"/>
          </p:nvPr>
        </p:nvSpPr>
        <p:spPr>
          <a:xfrm>
            <a:off x="685800" y="2130425"/>
            <a:ext cx="7772400" cy="1470025"/>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7" name="Google Shape;17;p3"/>
          <p:cNvSpPr txBox="1"/>
          <p:nvPr>
            <p:ph idx="1" type="subTitle"/>
          </p:nvPr>
        </p:nvSpPr>
        <p:spPr>
          <a:xfrm>
            <a:off x="1371600" y="3886200"/>
            <a:ext cx="6400800" cy="1752600"/>
          </a:xfrm>
          <a:prstGeom prst="rect">
            <a:avLst/>
          </a:prstGeom>
          <a:noFill/>
          <a:ln>
            <a:noFill/>
          </a:ln>
        </p:spPr>
        <p:txBody>
          <a:bodyPr anchorCtr="0" anchor="t" bIns="45700" lIns="91425" spcFirstLastPara="1" rIns="91425" wrap="square" tIns="45700">
            <a:normAutofit/>
          </a:bodyPr>
          <a:lstStyle>
            <a:lvl1pPr lvl="0" algn="ctr">
              <a:spcBef>
                <a:spcPts val="640"/>
              </a:spcBef>
              <a:spcAft>
                <a:spcPts val="0"/>
              </a:spcAft>
              <a:buClr>
                <a:srgbClr val="888888"/>
              </a:buClr>
              <a:buSzPts val="3200"/>
              <a:buNone/>
              <a:defRPr>
                <a:solidFill>
                  <a:srgbClr val="888888"/>
                </a:solidFill>
              </a:defRPr>
            </a:lvl1pPr>
            <a:lvl2pPr lvl="1" algn="ctr">
              <a:spcBef>
                <a:spcPts val="560"/>
              </a:spcBef>
              <a:spcAft>
                <a:spcPts val="0"/>
              </a:spcAft>
              <a:buClr>
                <a:srgbClr val="888888"/>
              </a:buClr>
              <a:buSzPts val="2800"/>
              <a:buNone/>
              <a:defRPr>
                <a:solidFill>
                  <a:srgbClr val="888888"/>
                </a:solidFill>
              </a:defRPr>
            </a:lvl2pPr>
            <a:lvl3pPr lvl="2" algn="ctr">
              <a:spcBef>
                <a:spcPts val="480"/>
              </a:spcBef>
              <a:spcAft>
                <a:spcPts val="0"/>
              </a:spcAft>
              <a:buClr>
                <a:srgbClr val="888888"/>
              </a:buClr>
              <a:buSzPts val="2400"/>
              <a:buNone/>
              <a:defRPr>
                <a:solidFill>
                  <a:srgbClr val="888888"/>
                </a:solidFill>
              </a:defRPr>
            </a:lvl3pPr>
            <a:lvl4pPr lvl="3" algn="ctr">
              <a:spcBef>
                <a:spcPts val="400"/>
              </a:spcBef>
              <a:spcAft>
                <a:spcPts val="0"/>
              </a:spcAft>
              <a:buClr>
                <a:srgbClr val="888888"/>
              </a:buClr>
              <a:buSzPts val="2000"/>
              <a:buNone/>
              <a:defRPr>
                <a:solidFill>
                  <a:srgbClr val="888888"/>
                </a:solidFill>
              </a:defRPr>
            </a:lvl4pPr>
            <a:lvl5pPr lvl="4" algn="ctr">
              <a:spcBef>
                <a:spcPts val="400"/>
              </a:spcBef>
              <a:spcAft>
                <a:spcPts val="0"/>
              </a:spcAft>
              <a:buClr>
                <a:srgbClr val="888888"/>
              </a:buClr>
              <a:buSzPts val="2000"/>
              <a:buNone/>
              <a:defRPr>
                <a:solidFill>
                  <a:srgbClr val="888888"/>
                </a:solidFill>
              </a:defRPr>
            </a:lvl5pPr>
            <a:lvl6pPr lvl="5" algn="ctr">
              <a:spcBef>
                <a:spcPts val="400"/>
              </a:spcBef>
              <a:spcAft>
                <a:spcPts val="0"/>
              </a:spcAft>
              <a:buClr>
                <a:srgbClr val="888888"/>
              </a:buClr>
              <a:buSzPts val="2000"/>
              <a:buNone/>
              <a:defRPr>
                <a:solidFill>
                  <a:srgbClr val="888888"/>
                </a:solidFill>
              </a:defRPr>
            </a:lvl6pPr>
            <a:lvl7pPr lvl="6" algn="ctr">
              <a:spcBef>
                <a:spcPts val="400"/>
              </a:spcBef>
              <a:spcAft>
                <a:spcPts val="0"/>
              </a:spcAft>
              <a:buClr>
                <a:srgbClr val="888888"/>
              </a:buClr>
              <a:buSzPts val="2000"/>
              <a:buNone/>
              <a:defRPr>
                <a:solidFill>
                  <a:srgbClr val="888888"/>
                </a:solidFill>
              </a:defRPr>
            </a:lvl7pPr>
            <a:lvl8pPr lvl="7" algn="ctr">
              <a:spcBef>
                <a:spcPts val="400"/>
              </a:spcBef>
              <a:spcAft>
                <a:spcPts val="0"/>
              </a:spcAft>
              <a:buClr>
                <a:srgbClr val="888888"/>
              </a:buClr>
              <a:buSzPts val="2000"/>
              <a:buNone/>
              <a:defRPr>
                <a:solidFill>
                  <a:srgbClr val="888888"/>
                </a:solidFill>
              </a:defRPr>
            </a:lvl8pPr>
            <a:lvl9pPr lvl="8" algn="ctr">
              <a:spcBef>
                <a:spcPts val="400"/>
              </a:spcBef>
              <a:spcAft>
                <a:spcPts val="0"/>
              </a:spcAft>
              <a:buClr>
                <a:srgbClr val="888888"/>
              </a:buClr>
              <a:buSzPts val="2000"/>
              <a:buNone/>
              <a:defRPr>
                <a:solidFill>
                  <a:srgbClr val="888888"/>
                </a:solidFill>
              </a:defRPr>
            </a:lvl9pPr>
          </a:lstStyle>
          <a:p/>
        </p:txBody>
      </p:sp>
      <p:sp>
        <p:nvSpPr>
          <p:cNvPr id="18" name="Google Shape;18;p3"/>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9" name="Google Shape;19;p3"/>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0" name="Google Shape;20;p3"/>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icture with Caption" type="picTx">
  <p:cSld name="PICTURE_WITH_CAPTION_TEXT">
    <p:spTree>
      <p:nvGrpSpPr>
        <p:cNvPr id="136" name="Shape 136"/>
        <p:cNvGrpSpPr/>
        <p:nvPr/>
      </p:nvGrpSpPr>
      <p:grpSpPr>
        <a:xfrm>
          <a:off x="0" y="0"/>
          <a:ext cx="0" cy="0"/>
          <a:chOff x="0" y="0"/>
          <a:chExt cx="0" cy="0"/>
        </a:xfrm>
      </p:grpSpPr>
      <p:sp>
        <p:nvSpPr>
          <p:cNvPr id="137" name="Google Shape;137;p22"/>
          <p:cNvSpPr txBox="1"/>
          <p:nvPr>
            <p:ph type="title"/>
          </p:nvPr>
        </p:nvSpPr>
        <p:spPr>
          <a:xfrm>
            <a:off x="1792288" y="4800600"/>
            <a:ext cx="5486400" cy="566700"/>
          </a:xfrm>
          <a:prstGeom prst="rect">
            <a:avLst/>
          </a:prstGeom>
          <a:noFill/>
          <a:ln>
            <a:noFill/>
          </a:ln>
        </p:spPr>
        <p:txBody>
          <a:bodyPr anchorCtr="0" anchor="b" bIns="45700" lIns="91425" spcFirstLastPara="1" rIns="91425" wrap="square" tIns="45700">
            <a:normAutofit/>
          </a:bodyPr>
          <a:lstStyle>
            <a:lvl1pPr lvl="0" algn="l">
              <a:spcBef>
                <a:spcPts val="0"/>
              </a:spcBef>
              <a:spcAft>
                <a:spcPts val="0"/>
              </a:spcAft>
              <a:buClr>
                <a:schemeClr val="dk1"/>
              </a:buClr>
              <a:buSzPts val="2000"/>
              <a:buFont typeface="Calibri"/>
              <a:buNone/>
              <a:defRPr b="1" sz="2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38" name="Google Shape;138;p22"/>
          <p:cNvSpPr/>
          <p:nvPr>
            <p:ph idx="2" type="pic"/>
          </p:nvPr>
        </p:nvSpPr>
        <p:spPr>
          <a:xfrm>
            <a:off x="1792288" y="612775"/>
            <a:ext cx="5486400" cy="4114800"/>
          </a:xfrm>
          <a:prstGeom prst="rect">
            <a:avLst/>
          </a:prstGeom>
          <a:noFill/>
          <a:ln>
            <a:noFill/>
          </a:ln>
        </p:spPr>
      </p:sp>
      <p:sp>
        <p:nvSpPr>
          <p:cNvPr id="139" name="Google Shape;139;p22"/>
          <p:cNvSpPr txBox="1"/>
          <p:nvPr>
            <p:ph idx="1" type="body"/>
          </p:nvPr>
        </p:nvSpPr>
        <p:spPr>
          <a:xfrm>
            <a:off x="1792288" y="5367338"/>
            <a:ext cx="5486400" cy="804900"/>
          </a:xfrm>
          <a:prstGeom prst="rect">
            <a:avLst/>
          </a:prstGeom>
          <a:noFill/>
          <a:ln>
            <a:noFill/>
          </a:ln>
        </p:spPr>
        <p:txBody>
          <a:bodyPr anchorCtr="0" anchor="t" bIns="45700" lIns="91425" spcFirstLastPara="1" rIns="91425" wrap="square" tIns="45700">
            <a:normAutofit/>
          </a:bodyPr>
          <a:lstStyle>
            <a:lvl1pPr indent="-228600" lvl="0" marL="457200" algn="l">
              <a:spcBef>
                <a:spcPts val="280"/>
              </a:spcBef>
              <a:spcAft>
                <a:spcPts val="0"/>
              </a:spcAft>
              <a:buClr>
                <a:schemeClr val="dk1"/>
              </a:buClr>
              <a:buSzPts val="1400"/>
              <a:buNone/>
              <a:defRPr sz="1400"/>
            </a:lvl1pPr>
            <a:lvl2pPr indent="-228600" lvl="1" marL="914400" algn="l">
              <a:spcBef>
                <a:spcPts val="240"/>
              </a:spcBef>
              <a:spcAft>
                <a:spcPts val="0"/>
              </a:spcAft>
              <a:buClr>
                <a:schemeClr val="dk1"/>
              </a:buClr>
              <a:buSzPts val="1200"/>
              <a:buNone/>
              <a:defRPr sz="1200"/>
            </a:lvl2pPr>
            <a:lvl3pPr indent="-228600" lvl="2" marL="1371600" algn="l">
              <a:spcBef>
                <a:spcPts val="200"/>
              </a:spcBef>
              <a:spcAft>
                <a:spcPts val="0"/>
              </a:spcAft>
              <a:buClr>
                <a:schemeClr val="dk1"/>
              </a:buClr>
              <a:buSzPts val="1000"/>
              <a:buNone/>
              <a:defRPr sz="1000"/>
            </a:lvl3pPr>
            <a:lvl4pPr indent="-228600" lvl="3" marL="1828800" algn="l">
              <a:spcBef>
                <a:spcPts val="180"/>
              </a:spcBef>
              <a:spcAft>
                <a:spcPts val="0"/>
              </a:spcAft>
              <a:buClr>
                <a:schemeClr val="dk1"/>
              </a:buClr>
              <a:buSzPts val="900"/>
              <a:buNone/>
              <a:defRPr sz="900"/>
            </a:lvl4pPr>
            <a:lvl5pPr indent="-228600" lvl="4" marL="2286000" algn="l">
              <a:spcBef>
                <a:spcPts val="180"/>
              </a:spcBef>
              <a:spcAft>
                <a:spcPts val="0"/>
              </a:spcAft>
              <a:buClr>
                <a:schemeClr val="dk1"/>
              </a:buClr>
              <a:buSzPts val="900"/>
              <a:buNone/>
              <a:defRPr sz="900"/>
            </a:lvl5pPr>
            <a:lvl6pPr indent="-228600" lvl="5" marL="2743200" algn="l">
              <a:spcBef>
                <a:spcPts val="180"/>
              </a:spcBef>
              <a:spcAft>
                <a:spcPts val="0"/>
              </a:spcAft>
              <a:buClr>
                <a:schemeClr val="dk1"/>
              </a:buClr>
              <a:buSzPts val="900"/>
              <a:buNone/>
              <a:defRPr sz="900"/>
            </a:lvl6pPr>
            <a:lvl7pPr indent="-228600" lvl="6" marL="3200400" algn="l">
              <a:spcBef>
                <a:spcPts val="180"/>
              </a:spcBef>
              <a:spcAft>
                <a:spcPts val="0"/>
              </a:spcAft>
              <a:buClr>
                <a:schemeClr val="dk1"/>
              </a:buClr>
              <a:buSzPts val="900"/>
              <a:buNone/>
              <a:defRPr sz="900"/>
            </a:lvl7pPr>
            <a:lvl8pPr indent="-228600" lvl="7" marL="3657600" algn="l">
              <a:spcBef>
                <a:spcPts val="180"/>
              </a:spcBef>
              <a:spcAft>
                <a:spcPts val="0"/>
              </a:spcAft>
              <a:buClr>
                <a:schemeClr val="dk1"/>
              </a:buClr>
              <a:buSzPts val="900"/>
              <a:buNone/>
              <a:defRPr sz="900"/>
            </a:lvl8pPr>
            <a:lvl9pPr indent="-228600" lvl="8" marL="4114800" algn="l">
              <a:spcBef>
                <a:spcPts val="180"/>
              </a:spcBef>
              <a:spcAft>
                <a:spcPts val="0"/>
              </a:spcAft>
              <a:buClr>
                <a:schemeClr val="dk1"/>
              </a:buClr>
              <a:buSzPts val="900"/>
              <a:buNone/>
              <a:defRPr sz="900"/>
            </a:lvl9pPr>
          </a:lstStyle>
          <a:p/>
        </p:txBody>
      </p:sp>
      <p:sp>
        <p:nvSpPr>
          <p:cNvPr id="140" name="Google Shape;140;p22"/>
          <p:cNvSpPr txBox="1"/>
          <p:nvPr>
            <p:ph idx="10" type="dt"/>
          </p:nvPr>
        </p:nvSpPr>
        <p:spPr>
          <a:xfrm>
            <a:off x="457200" y="6356350"/>
            <a:ext cx="2133600" cy="365100"/>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41" name="Google Shape;141;p22"/>
          <p:cNvSpPr txBox="1"/>
          <p:nvPr>
            <p:ph idx="11" type="ftr"/>
          </p:nvPr>
        </p:nvSpPr>
        <p:spPr>
          <a:xfrm>
            <a:off x="3124200" y="6356350"/>
            <a:ext cx="2895600" cy="365100"/>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42" name="Google Shape;142;p22"/>
          <p:cNvSpPr txBox="1"/>
          <p:nvPr>
            <p:ph idx="12" type="sldNum"/>
          </p:nvPr>
        </p:nvSpPr>
        <p:spPr>
          <a:xfrm>
            <a:off x="6553200" y="6356350"/>
            <a:ext cx="2133600" cy="365100"/>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Vertical Text" type="vertTx">
  <p:cSld name="VERTICAL_TEXT">
    <p:spTree>
      <p:nvGrpSpPr>
        <p:cNvPr id="143" name="Shape 143"/>
        <p:cNvGrpSpPr/>
        <p:nvPr/>
      </p:nvGrpSpPr>
      <p:grpSpPr>
        <a:xfrm>
          <a:off x="0" y="0"/>
          <a:ext cx="0" cy="0"/>
          <a:chOff x="0" y="0"/>
          <a:chExt cx="0" cy="0"/>
        </a:xfrm>
      </p:grpSpPr>
      <p:sp>
        <p:nvSpPr>
          <p:cNvPr id="144" name="Google Shape;144;p23"/>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45" name="Google Shape;145;p23"/>
          <p:cNvSpPr txBox="1"/>
          <p:nvPr>
            <p:ph idx="1" type="body"/>
          </p:nvPr>
        </p:nvSpPr>
        <p:spPr>
          <a:xfrm rot="5400000">
            <a:off x="2308950" y="-251550"/>
            <a:ext cx="4526100" cy="8229600"/>
          </a:xfrm>
          <a:prstGeom prst="rect">
            <a:avLst/>
          </a:prstGeom>
          <a:noFill/>
          <a:ln>
            <a:noFill/>
          </a:ln>
        </p:spPr>
        <p:txBody>
          <a:bodyPr anchorCtr="0" anchor="t" bIns="45700" lIns="91425" spcFirstLastPara="1" rIns="91425" wrap="square" tIns="45700">
            <a:normAutofit/>
          </a:bodyPr>
          <a:lstStyle>
            <a:lvl1pPr indent="-342900" lvl="0" marL="457200" algn="l">
              <a:spcBef>
                <a:spcPts val="360"/>
              </a:spcBef>
              <a:spcAft>
                <a:spcPts val="0"/>
              </a:spcAft>
              <a:buClr>
                <a:schemeClr val="dk1"/>
              </a:buClr>
              <a:buSzPts val="1800"/>
              <a:buChar char="•"/>
              <a:defRPr/>
            </a:lvl1pPr>
            <a:lvl2pPr indent="-342900" lvl="1" marL="914400" algn="l">
              <a:spcBef>
                <a:spcPts val="360"/>
              </a:spcBef>
              <a:spcAft>
                <a:spcPts val="0"/>
              </a:spcAft>
              <a:buClr>
                <a:schemeClr val="dk1"/>
              </a:buClr>
              <a:buSzPts val="1800"/>
              <a:buChar char="–"/>
              <a:defRPr/>
            </a:lvl2pPr>
            <a:lvl3pPr indent="-342900" lvl="2" marL="1371600" algn="l">
              <a:spcBef>
                <a:spcPts val="360"/>
              </a:spcBef>
              <a:spcAft>
                <a:spcPts val="0"/>
              </a:spcAft>
              <a:buClr>
                <a:schemeClr val="dk1"/>
              </a:buClr>
              <a:buSzPts val="1800"/>
              <a:buChar char="•"/>
              <a:defRPr/>
            </a:lvl3pPr>
            <a:lvl4pPr indent="-342900" lvl="3" marL="1828800" algn="l">
              <a:spcBef>
                <a:spcPts val="360"/>
              </a:spcBef>
              <a:spcAft>
                <a:spcPts val="0"/>
              </a:spcAft>
              <a:buClr>
                <a:schemeClr val="dk1"/>
              </a:buClr>
              <a:buSzPts val="1800"/>
              <a:buChar char="–"/>
              <a:defRPr/>
            </a:lvl4pPr>
            <a:lvl5pPr indent="-342900" lvl="4" marL="2286000" algn="l">
              <a:spcBef>
                <a:spcPts val="360"/>
              </a:spcBef>
              <a:spcAft>
                <a:spcPts val="0"/>
              </a:spcAft>
              <a:buClr>
                <a:schemeClr val="dk1"/>
              </a:buClr>
              <a:buSzPts val="1800"/>
              <a:buChar char="»"/>
              <a:defRPr/>
            </a:lvl5pPr>
            <a:lvl6pPr indent="-342900" lvl="5" marL="2743200" algn="l">
              <a:spcBef>
                <a:spcPts val="360"/>
              </a:spcBef>
              <a:spcAft>
                <a:spcPts val="0"/>
              </a:spcAft>
              <a:buClr>
                <a:schemeClr val="dk1"/>
              </a:buClr>
              <a:buSzPts val="1800"/>
              <a:buChar char="•"/>
              <a:defRPr/>
            </a:lvl6pPr>
            <a:lvl7pPr indent="-342900" lvl="6" marL="3200400" algn="l">
              <a:spcBef>
                <a:spcPts val="360"/>
              </a:spcBef>
              <a:spcAft>
                <a:spcPts val="0"/>
              </a:spcAft>
              <a:buClr>
                <a:schemeClr val="dk1"/>
              </a:buClr>
              <a:buSzPts val="1800"/>
              <a:buChar char="•"/>
              <a:defRPr/>
            </a:lvl7pPr>
            <a:lvl8pPr indent="-342900" lvl="7" marL="3657600" algn="l">
              <a:spcBef>
                <a:spcPts val="360"/>
              </a:spcBef>
              <a:spcAft>
                <a:spcPts val="0"/>
              </a:spcAft>
              <a:buClr>
                <a:schemeClr val="dk1"/>
              </a:buClr>
              <a:buSzPts val="1800"/>
              <a:buChar char="•"/>
              <a:defRPr/>
            </a:lvl8pPr>
            <a:lvl9pPr indent="-342900" lvl="8" marL="4114800" algn="l">
              <a:spcBef>
                <a:spcPts val="360"/>
              </a:spcBef>
              <a:spcAft>
                <a:spcPts val="0"/>
              </a:spcAft>
              <a:buClr>
                <a:schemeClr val="dk1"/>
              </a:buClr>
              <a:buSzPts val="1800"/>
              <a:buChar char="•"/>
              <a:defRPr/>
            </a:lvl9pPr>
          </a:lstStyle>
          <a:p/>
        </p:txBody>
      </p:sp>
      <p:sp>
        <p:nvSpPr>
          <p:cNvPr id="146" name="Google Shape;146;p23"/>
          <p:cNvSpPr txBox="1"/>
          <p:nvPr>
            <p:ph idx="10" type="dt"/>
          </p:nvPr>
        </p:nvSpPr>
        <p:spPr>
          <a:xfrm>
            <a:off x="457200" y="6356350"/>
            <a:ext cx="2133600" cy="365100"/>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47" name="Google Shape;147;p23"/>
          <p:cNvSpPr txBox="1"/>
          <p:nvPr>
            <p:ph idx="11" type="ftr"/>
          </p:nvPr>
        </p:nvSpPr>
        <p:spPr>
          <a:xfrm>
            <a:off x="3124200" y="6356350"/>
            <a:ext cx="2895600" cy="365100"/>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48" name="Google Shape;148;p23"/>
          <p:cNvSpPr txBox="1"/>
          <p:nvPr>
            <p:ph idx="12" type="sldNum"/>
          </p:nvPr>
        </p:nvSpPr>
        <p:spPr>
          <a:xfrm>
            <a:off x="6553200" y="6356350"/>
            <a:ext cx="2133600" cy="365100"/>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Vertical Title and Text" type="vertTitleAndTx">
  <p:cSld name="VERTICAL_TITLE_AND_VERTICAL_TEXT">
    <p:spTree>
      <p:nvGrpSpPr>
        <p:cNvPr id="149" name="Shape 149"/>
        <p:cNvGrpSpPr/>
        <p:nvPr/>
      </p:nvGrpSpPr>
      <p:grpSpPr>
        <a:xfrm>
          <a:off x="0" y="0"/>
          <a:ext cx="0" cy="0"/>
          <a:chOff x="0" y="0"/>
          <a:chExt cx="0" cy="0"/>
        </a:xfrm>
      </p:grpSpPr>
      <p:sp>
        <p:nvSpPr>
          <p:cNvPr id="150" name="Google Shape;150;p24"/>
          <p:cNvSpPr txBox="1"/>
          <p:nvPr>
            <p:ph type="title"/>
          </p:nvPr>
        </p:nvSpPr>
        <p:spPr>
          <a:xfrm rot="5400000">
            <a:off x="4732350" y="2171688"/>
            <a:ext cx="5851500" cy="205740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51" name="Google Shape;151;p24"/>
          <p:cNvSpPr txBox="1"/>
          <p:nvPr>
            <p:ph idx="1" type="body"/>
          </p:nvPr>
        </p:nvSpPr>
        <p:spPr>
          <a:xfrm rot="5400000">
            <a:off x="541350" y="190488"/>
            <a:ext cx="5851500" cy="6019800"/>
          </a:xfrm>
          <a:prstGeom prst="rect">
            <a:avLst/>
          </a:prstGeom>
          <a:noFill/>
          <a:ln>
            <a:noFill/>
          </a:ln>
        </p:spPr>
        <p:txBody>
          <a:bodyPr anchorCtr="0" anchor="t" bIns="45700" lIns="91425" spcFirstLastPara="1" rIns="91425" wrap="square" tIns="45700">
            <a:normAutofit/>
          </a:bodyPr>
          <a:lstStyle>
            <a:lvl1pPr indent="-342900" lvl="0" marL="457200" algn="l">
              <a:spcBef>
                <a:spcPts val="360"/>
              </a:spcBef>
              <a:spcAft>
                <a:spcPts val="0"/>
              </a:spcAft>
              <a:buClr>
                <a:schemeClr val="dk1"/>
              </a:buClr>
              <a:buSzPts val="1800"/>
              <a:buChar char="•"/>
              <a:defRPr/>
            </a:lvl1pPr>
            <a:lvl2pPr indent="-342900" lvl="1" marL="914400" algn="l">
              <a:spcBef>
                <a:spcPts val="360"/>
              </a:spcBef>
              <a:spcAft>
                <a:spcPts val="0"/>
              </a:spcAft>
              <a:buClr>
                <a:schemeClr val="dk1"/>
              </a:buClr>
              <a:buSzPts val="1800"/>
              <a:buChar char="–"/>
              <a:defRPr/>
            </a:lvl2pPr>
            <a:lvl3pPr indent="-342900" lvl="2" marL="1371600" algn="l">
              <a:spcBef>
                <a:spcPts val="360"/>
              </a:spcBef>
              <a:spcAft>
                <a:spcPts val="0"/>
              </a:spcAft>
              <a:buClr>
                <a:schemeClr val="dk1"/>
              </a:buClr>
              <a:buSzPts val="1800"/>
              <a:buChar char="•"/>
              <a:defRPr/>
            </a:lvl3pPr>
            <a:lvl4pPr indent="-342900" lvl="3" marL="1828800" algn="l">
              <a:spcBef>
                <a:spcPts val="360"/>
              </a:spcBef>
              <a:spcAft>
                <a:spcPts val="0"/>
              </a:spcAft>
              <a:buClr>
                <a:schemeClr val="dk1"/>
              </a:buClr>
              <a:buSzPts val="1800"/>
              <a:buChar char="–"/>
              <a:defRPr/>
            </a:lvl4pPr>
            <a:lvl5pPr indent="-342900" lvl="4" marL="2286000" algn="l">
              <a:spcBef>
                <a:spcPts val="360"/>
              </a:spcBef>
              <a:spcAft>
                <a:spcPts val="0"/>
              </a:spcAft>
              <a:buClr>
                <a:schemeClr val="dk1"/>
              </a:buClr>
              <a:buSzPts val="1800"/>
              <a:buChar char="»"/>
              <a:defRPr/>
            </a:lvl5pPr>
            <a:lvl6pPr indent="-342900" lvl="5" marL="2743200" algn="l">
              <a:spcBef>
                <a:spcPts val="360"/>
              </a:spcBef>
              <a:spcAft>
                <a:spcPts val="0"/>
              </a:spcAft>
              <a:buClr>
                <a:schemeClr val="dk1"/>
              </a:buClr>
              <a:buSzPts val="1800"/>
              <a:buChar char="•"/>
              <a:defRPr/>
            </a:lvl6pPr>
            <a:lvl7pPr indent="-342900" lvl="6" marL="3200400" algn="l">
              <a:spcBef>
                <a:spcPts val="360"/>
              </a:spcBef>
              <a:spcAft>
                <a:spcPts val="0"/>
              </a:spcAft>
              <a:buClr>
                <a:schemeClr val="dk1"/>
              </a:buClr>
              <a:buSzPts val="1800"/>
              <a:buChar char="•"/>
              <a:defRPr/>
            </a:lvl7pPr>
            <a:lvl8pPr indent="-342900" lvl="7" marL="3657600" algn="l">
              <a:spcBef>
                <a:spcPts val="360"/>
              </a:spcBef>
              <a:spcAft>
                <a:spcPts val="0"/>
              </a:spcAft>
              <a:buClr>
                <a:schemeClr val="dk1"/>
              </a:buClr>
              <a:buSzPts val="1800"/>
              <a:buChar char="•"/>
              <a:defRPr/>
            </a:lvl8pPr>
            <a:lvl9pPr indent="-342900" lvl="8" marL="4114800" algn="l">
              <a:spcBef>
                <a:spcPts val="360"/>
              </a:spcBef>
              <a:spcAft>
                <a:spcPts val="0"/>
              </a:spcAft>
              <a:buClr>
                <a:schemeClr val="dk1"/>
              </a:buClr>
              <a:buSzPts val="1800"/>
              <a:buChar char="•"/>
              <a:defRPr/>
            </a:lvl9pPr>
          </a:lstStyle>
          <a:p/>
        </p:txBody>
      </p:sp>
      <p:sp>
        <p:nvSpPr>
          <p:cNvPr id="152" name="Google Shape;152;p24"/>
          <p:cNvSpPr txBox="1"/>
          <p:nvPr>
            <p:ph idx="10" type="dt"/>
          </p:nvPr>
        </p:nvSpPr>
        <p:spPr>
          <a:xfrm>
            <a:off x="457200" y="6356350"/>
            <a:ext cx="2133600" cy="365100"/>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53" name="Google Shape;153;p24"/>
          <p:cNvSpPr txBox="1"/>
          <p:nvPr>
            <p:ph idx="11" type="ftr"/>
          </p:nvPr>
        </p:nvSpPr>
        <p:spPr>
          <a:xfrm>
            <a:off x="3124200" y="6356350"/>
            <a:ext cx="2895600" cy="365100"/>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54" name="Google Shape;154;p24"/>
          <p:cNvSpPr txBox="1"/>
          <p:nvPr>
            <p:ph idx="12" type="sldNum"/>
          </p:nvPr>
        </p:nvSpPr>
        <p:spPr>
          <a:xfrm>
            <a:off x="6553200" y="6356350"/>
            <a:ext cx="2133600" cy="365100"/>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_HEADER_1">
  <p:cSld name="SECTION_HEADER_1">
    <p:spTree>
      <p:nvGrpSpPr>
        <p:cNvPr id="155" name="Shape 155"/>
        <p:cNvGrpSpPr/>
        <p:nvPr/>
      </p:nvGrpSpPr>
      <p:grpSpPr>
        <a:xfrm>
          <a:off x="0" y="0"/>
          <a:ext cx="0" cy="0"/>
          <a:chOff x="0" y="0"/>
          <a:chExt cx="0" cy="0"/>
        </a:xfrm>
      </p:grpSpPr>
      <p:sp>
        <p:nvSpPr>
          <p:cNvPr id="156" name="Google Shape;156;p25"/>
          <p:cNvSpPr/>
          <p:nvPr/>
        </p:nvSpPr>
        <p:spPr>
          <a:xfrm flipH="1">
            <a:off x="15191875" y="920450"/>
            <a:ext cx="2163250" cy="2249900"/>
          </a:xfrm>
          <a:custGeom>
            <a:rect b="b" l="l" r="r" t="t"/>
            <a:pathLst>
              <a:path extrusionOk="0" h="44998" w="43265">
                <a:moveTo>
                  <a:pt x="0" y="44998"/>
                </a:moveTo>
                <a:lnTo>
                  <a:pt x="0" y="0"/>
                </a:lnTo>
                <a:lnTo>
                  <a:pt x="43265" y="0"/>
                </a:lnTo>
              </a:path>
            </a:pathLst>
          </a:custGeom>
          <a:noFill/>
          <a:ln cap="flat" cmpd="sng" w="28575">
            <a:solidFill>
              <a:schemeClr val="lt2"/>
            </a:solidFill>
            <a:prstDash val="solid"/>
            <a:miter lim="8000"/>
            <a:headEnd len="sm" w="sm" type="none"/>
            <a:tailEnd len="sm" w="sm" type="none"/>
          </a:ln>
        </p:spPr>
      </p:sp>
      <p:sp>
        <p:nvSpPr>
          <p:cNvPr id="157" name="Google Shape;157;p25"/>
          <p:cNvSpPr/>
          <p:nvPr/>
        </p:nvSpPr>
        <p:spPr>
          <a:xfrm flipH="1" rot="10800000">
            <a:off x="932850" y="7116650"/>
            <a:ext cx="2163250" cy="2249900"/>
          </a:xfrm>
          <a:custGeom>
            <a:rect b="b" l="l" r="r" t="t"/>
            <a:pathLst>
              <a:path extrusionOk="0" h="44998" w="43265">
                <a:moveTo>
                  <a:pt x="0" y="44998"/>
                </a:moveTo>
                <a:lnTo>
                  <a:pt x="0" y="0"/>
                </a:lnTo>
                <a:lnTo>
                  <a:pt x="43265" y="0"/>
                </a:lnTo>
              </a:path>
            </a:pathLst>
          </a:custGeom>
          <a:noFill/>
          <a:ln cap="flat" cmpd="sng" w="28575">
            <a:solidFill>
              <a:schemeClr val="lt2"/>
            </a:solidFill>
            <a:prstDash val="solid"/>
            <a:miter lim="8000"/>
            <a:headEnd len="sm" w="sm" type="none"/>
            <a:tailEnd len="sm" w="sm" type="none"/>
          </a:ln>
        </p:spPr>
      </p:sp>
      <p:sp>
        <p:nvSpPr>
          <p:cNvPr id="158" name="Google Shape;158;p25"/>
          <p:cNvSpPr txBox="1"/>
          <p:nvPr>
            <p:ph type="title"/>
          </p:nvPr>
        </p:nvSpPr>
        <p:spPr>
          <a:xfrm>
            <a:off x="1547400" y="3612900"/>
            <a:ext cx="15193200" cy="3061200"/>
          </a:xfrm>
          <a:prstGeom prst="rect">
            <a:avLst/>
          </a:prstGeom>
        </p:spPr>
        <p:txBody>
          <a:bodyPr anchorCtr="0" anchor="ctr" bIns="45700" lIns="91425" spcFirstLastPara="1" rIns="91425" wrap="square" tIns="45700">
            <a:normAutofit/>
          </a:bodyPr>
          <a:lstStyle>
            <a:lvl1pPr lvl="0" algn="ctr">
              <a:spcBef>
                <a:spcPts val="0"/>
              </a:spcBef>
              <a:spcAft>
                <a:spcPts val="0"/>
              </a:spcAft>
              <a:buSzPts val="4400"/>
              <a:buNone/>
              <a:defRPr/>
            </a:lvl1pPr>
            <a:lvl2pPr lvl="1" algn="ctr">
              <a:spcBef>
                <a:spcPts val="0"/>
              </a:spcBef>
              <a:spcAft>
                <a:spcPts val="0"/>
              </a:spcAft>
              <a:buSzPts val="1400"/>
              <a:buNone/>
              <a:defRPr/>
            </a:lvl2pPr>
            <a:lvl3pPr lvl="2" algn="ctr">
              <a:spcBef>
                <a:spcPts val="0"/>
              </a:spcBef>
              <a:spcAft>
                <a:spcPts val="0"/>
              </a:spcAft>
              <a:buSzPts val="1400"/>
              <a:buNone/>
              <a:defRPr/>
            </a:lvl3pPr>
            <a:lvl4pPr lvl="3" algn="ctr">
              <a:spcBef>
                <a:spcPts val="0"/>
              </a:spcBef>
              <a:spcAft>
                <a:spcPts val="0"/>
              </a:spcAft>
              <a:buSzPts val="1400"/>
              <a:buNone/>
              <a:defRPr/>
            </a:lvl4pPr>
            <a:lvl5pPr lvl="4" algn="ctr">
              <a:spcBef>
                <a:spcPts val="0"/>
              </a:spcBef>
              <a:spcAft>
                <a:spcPts val="0"/>
              </a:spcAft>
              <a:buSzPts val="1400"/>
              <a:buNone/>
              <a:defRPr/>
            </a:lvl5pPr>
            <a:lvl6pPr lvl="5" algn="ctr">
              <a:spcBef>
                <a:spcPts val="0"/>
              </a:spcBef>
              <a:spcAft>
                <a:spcPts val="0"/>
              </a:spcAft>
              <a:buSzPts val="1400"/>
              <a:buNone/>
              <a:defRPr/>
            </a:lvl6pPr>
            <a:lvl7pPr lvl="6" algn="ctr">
              <a:spcBef>
                <a:spcPts val="0"/>
              </a:spcBef>
              <a:spcAft>
                <a:spcPts val="0"/>
              </a:spcAft>
              <a:buSzPts val="1400"/>
              <a:buNone/>
              <a:defRPr/>
            </a:lvl7pPr>
            <a:lvl8pPr lvl="7" algn="ctr">
              <a:spcBef>
                <a:spcPts val="0"/>
              </a:spcBef>
              <a:spcAft>
                <a:spcPts val="0"/>
              </a:spcAft>
              <a:buSzPts val="1400"/>
              <a:buNone/>
              <a:defRPr/>
            </a:lvl8pPr>
            <a:lvl9pPr lvl="8" algn="ctr">
              <a:spcBef>
                <a:spcPts val="0"/>
              </a:spcBef>
              <a:spcAft>
                <a:spcPts val="0"/>
              </a:spcAft>
              <a:buSzPts val="1400"/>
              <a:buNone/>
              <a:defRPr/>
            </a:lvl9pPr>
          </a:lstStyle>
          <a:p/>
        </p:txBody>
      </p:sp>
      <p:sp>
        <p:nvSpPr>
          <p:cNvPr id="159" name="Google Shape;159;p25"/>
          <p:cNvSpPr txBox="1"/>
          <p:nvPr>
            <p:ph idx="12" type="sldNum"/>
          </p:nvPr>
        </p:nvSpPr>
        <p:spPr>
          <a:xfrm>
            <a:off x="16944916" y="9326434"/>
            <a:ext cx="1097400" cy="787200"/>
          </a:xfrm>
          <a:prstGeom prst="rect">
            <a:avLst/>
          </a:prstGeom>
        </p:spPr>
        <p:txBody>
          <a:bodyPr anchorCtr="0" anchor="ctr" bIns="45700" lIns="91425" spcFirstLastPara="1" rIns="91425" wrap="square" tIns="4570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21" name="Shape 21"/>
        <p:cNvGrpSpPr/>
        <p:nvPr/>
      </p:nvGrpSpPr>
      <p:grpSpPr>
        <a:xfrm>
          <a:off x="0" y="0"/>
          <a:ext cx="0" cy="0"/>
          <a:chOff x="0" y="0"/>
          <a:chExt cx="0" cy="0"/>
        </a:xfrm>
      </p:grpSpPr>
      <p:sp>
        <p:nvSpPr>
          <p:cNvPr id="22" name="Google Shape;22;p4"/>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3" name="Google Shape;23;p4"/>
          <p:cNvSpPr txBox="1"/>
          <p:nvPr>
            <p:ph idx="1" type="body"/>
          </p:nvPr>
        </p:nvSpPr>
        <p:spPr>
          <a:xfrm>
            <a:off x="457200" y="1600200"/>
            <a:ext cx="8229600" cy="4525963"/>
          </a:xfrm>
          <a:prstGeom prst="rect">
            <a:avLst/>
          </a:prstGeom>
          <a:noFill/>
          <a:ln>
            <a:noFill/>
          </a:ln>
        </p:spPr>
        <p:txBody>
          <a:bodyPr anchorCtr="0" anchor="t" bIns="45700" lIns="91425" spcFirstLastPara="1" rIns="91425" wrap="square" tIns="45700">
            <a:normAutofit/>
          </a:bodyPr>
          <a:lstStyle>
            <a:lvl1pPr indent="-342900" lvl="0" marL="457200" algn="l">
              <a:spcBef>
                <a:spcPts val="360"/>
              </a:spcBef>
              <a:spcAft>
                <a:spcPts val="0"/>
              </a:spcAft>
              <a:buClr>
                <a:schemeClr val="dk1"/>
              </a:buClr>
              <a:buSzPts val="1800"/>
              <a:buChar char="•"/>
              <a:defRPr/>
            </a:lvl1pPr>
            <a:lvl2pPr indent="-342900" lvl="1" marL="914400" algn="l">
              <a:spcBef>
                <a:spcPts val="360"/>
              </a:spcBef>
              <a:spcAft>
                <a:spcPts val="0"/>
              </a:spcAft>
              <a:buClr>
                <a:schemeClr val="dk1"/>
              </a:buClr>
              <a:buSzPts val="1800"/>
              <a:buChar char="–"/>
              <a:defRPr/>
            </a:lvl2pPr>
            <a:lvl3pPr indent="-342900" lvl="2" marL="1371600" algn="l">
              <a:spcBef>
                <a:spcPts val="360"/>
              </a:spcBef>
              <a:spcAft>
                <a:spcPts val="0"/>
              </a:spcAft>
              <a:buClr>
                <a:schemeClr val="dk1"/>
              </a:buClr>
              <a:buSzPts val="1800"/>
              <a:buChar char="•"/>
              <a:defRPr/>
            </a:lvl3pPr>
            <a:lvl4pPr indent="-342900" lvl="3" marL="1828800" algn="l">
              <a:spcBef>
                <a:spcPts val="360"/>
              </a:spcBef>
              <a:spcAft>
                <a:spcPts val="0"/>
              </a:spcAft>
              <a:buClr>
                <a:schemeClr val="dk1"/>
              </a:buClr>
              <a:buSzPts val="1800"/>
              <a:buChar char="–"/>
              <a:defRPr/>
            </a:lvl4pPr>
            <a:lvl5pPr indent="-342900" lvl="4" marL="2286000" algn="l">
              <a:spcBef>
                <a:spcPts val="360"/>
              </a:spcBef>
              <a:spcAft>
                <a:spcPts val="0"/>
              </a:spcAft>
              <a:buClr>
                <a:schemeClr val="dk1"/>
              </a:buClr>
              <a:buSzPts val="1800"/>
              <a:buChar char="»"/>
              <a:defRPr/>
            </a:lvl5pPr>
            <a:lvl6pPr indent="-342900" lvl="5" marL="2743200" algn="l">
              <a:spcBef>
                <a:spcPts val="360"/>
              </a:spcBef>
              <a:spcAft>
                <a:spcPts val="0"/>
              </a:spcAft>
              <a:buClr>
                <a:schemeClr val="dk1"/>
              </a:buClr>
              <a:buSzPts val="1800"/>
              <a:buChar char="•"/>
              <a:defRPr/>
            </a:lvl6pPr>
            <a:lvl7pPr indent="-342900" lvl="6" marL="3200400" algn="l">
              <a:spcBef>
                <a:spcPts val="360"/>
              </a:spcBef>
              <a:spcAft>
                <a:spcPts val="0"/>
              </a:spcAft>
              <a:buClr>
                <a:schemeClr val="dk1"/>
              </a:buClr>
              <a:buSzPts val="1800"/>
              <a:buChar char="•"/>
              <a:defRPr/>
            </a:lvl7pPr>
            <a:lvl8pPr indent="-342900" lvl="7" marL="3657600" algn="l">
              <a:spcBef>
                <a:spcPts val="360"/>
              </a:spcBef>
              <a:spcAft>
                <a:spcPts val="0"/>
              </a:spcAft>
              <a:buClr>
                <a:schemeClr val="dk1"/>
              </a:buClr>
              <a:buSzPts val="1800"/>
              <a:buChar char="•"/>
              <a:defRPr/>
            </a:lvl8pPr>
            <a:lvl9pPr indent="-342900" lvl="8" marL="4114800" algn="l">
              <a:spcBef>
                <a:spcPts val="360"/>
              </a:spcBef>
              <a:spcAft>
                <a:spcPts val="0"/>
              </a:spcAft>
              <a:buClr>
                <a:schemeClr val="dk1"/>
              </a:buClr>
              <a:buSzPts val="1800"/>
              <a:buChar char="•"/>
              <a:defRPr/>
            </a:lvl9pPr>
          </a:lstStyle>
          <a:p/>
        </p:txBody>
      </p:sp>
      <p:sp>
        <p:nvSpPr>
          <p:cNvPr id="24" name="Google Shape;24;p4"/>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5" name="Google Shape;25;p4"/>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6" name="Google Shape;26;p4"/>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27" name="Shape 27"/>
        <p:cNvGrpSpPr/>
        <p:nvPr/>
      </p:nvGrpSpPr>
      <p:grpSpPr>
        <a:xfrm>
          <a:off x="0" y="0"/>
          <a:ext cx="0" cy="0"/>
          <a:chOff x="0" y="0"/>
          <a:chExt cx="0" cy="0"/>
        </a:xfrm>
      </p:grpSpPr>
      <p:sp>
        <p:nvSpPr>
          <p:cNvPr id="28" name="Google Shape;28;p5"/>
          <p:cNvSpPr txBox="1"/>
          <p:nvPr>
            <p:ph type="title"/>
          </p:nvPr>
        </p:nvSpPr>
        <p:spPr>
          <a:xfrm>
            <a:off x="722313" y="4406900"/>
            <a:ext cx="7772400" cy="1362075"/>
          </a:xfrm>
          <a:prstGeom prst="rect">
            <a:avLst/>
          </a:prstGeom>
          <a:noFill/>
          <a:ln>
            <a:noFill/>
          </a:ln>
        </p:spPr>
        <p:txBody>
          <a:bodyPr anchorCtr="0" anchor="t" bIns="45700" lIns="91425" spcFirstLastPara="1" rIns="91425" wrap="square" tIns="45700">
            <a:normAutofit/>
          </a:bodyPr>
          <a:lstStyle>
            <a:lvl1pPr lvl="0" algn="l">
              <a:spcBef>
                <a:spcPts val="0"/>
              </a:spcBef>
              <a:spcAft>
                <a:spcPts val="0"/>
              </a:spcAft>
              <a:buClr>
                <a:schemeClr val="dk1"/>
              </a:buClr>
              <a:buSzPts val="4000"/>
              <a:buFont typeface="Calibri"/>
              <a:buNone/>
              <a:defRPr b="1" sz="4000" cap="none"/>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9" name="Google Shape;29;p5"/>
          <p:cNvSpPr txBox="1"/>
          <p:nvPr>
            <p:ph idx="1" type="body"/>
          </p:nvPr>
        </p:nvSpPr>
        <p:spPr>
          <a:xfrm>
            <a:off x="722313" y="2906713"/>
            <a:ext cx="7772400" cy="1500187"/>
          </a:xfrm>
          <a:prstGeom prst="rect">
            <a:avLst/>
          </a:prstGeom>
          <a:noFill/>
          <a:ln>
            <a:noFill/>
          </a:ln>
        </p:spPr>
        <p:txBody>
          <a:bodyPr anchorCtr="0" anchor="b" bIns="45700" lIns="91425" spcFirstLastPara="1" rIns="91425" wrap="square" tIns="45700">
            <a:normAutofit/>
          </a:bodyPr>
          <a:lstStyle>
            <a:lvl1pPr indent="-228600" lvl="0" marL="457200" algn="l">
              <a:spcBef>
                <a:spcPts val="400"/>
              </a:spcBef>
              <a:spcAft>
                <a:spcPts val="0"/>
              </a:spcAft>
              <a:buClr>
                <a:srgbClr val="888888"/>
              </a:buClr>
              <a:buSzPts val="2000"/>
              <a:buNone/>
              <a:defRPr sz="2000">
                <a:solidFill>
                  <a:srgbClr val="888888"/>
                </a:solidFill>
              </a:defRPr>
            </a:lvl1pPr>
            <a:lvl2pPr indent="-228600" lvl="1" marL="914400" algn="l">
              <a:spcBef>
                <a:spcPts val="360"/>
              </a:spcBef>
              <a:spcAft>
                <a:spcPts val="0"/>
              </a:spcAft>
              <a:buClr>
                <a:srgbClr val="888888"/>
              </a:buClr>
              <a:buSzPts val="1800"/>
              <a:buNone/>
              <a:defRPr sz="1800">
                <a:solidFill>
                  <a:srgbClr val="888888"/>
                </a:solidFill>
              </a:defRPr>
            </a:lvl2pPr>
            <a:lvl3pPr indent="-228600" lvl="2" marL="1371600" algn="l">
              <a:spcBef>
                <a:spcPts val="320"/>
              </a:spcBef>
              <a:spcAft>
                <a:spcPts val="0"/>
              </a:spcAft>
              <a:buClr>
                <a:srgbClr val="888888"/>
              </a:buClr>
              <a:buSzPts val="1600"/>
              <a:buNone/>
              <a:defRPr sz="1600">
                <a:solidFill>
                  <a:srgbClr val="888888"/>
                </a:solidFill>
              </a:defRPr>
            </a:lvl3pPr>
            <a:lvl4pPr indent="-228600" lvl="3" marL="1828800" algn="l">
              <a:spcBef>
                <a:spcPts val="280"/>
              </a:spcBef>
              <a:spcAft>
                <a:spcPts val="0"/>
              </a:spcAft>
              <a:buClr>
                <a:srgbClr val="888888"/>
              </a:buClr>
              <a:buSzPts val="1400"/>
              <a:buNone/>
              <a:defRPr sz="1400">
                <a:solidFill>
                  <a:srgbClr val="888888"/>
                </a:solidFill>
              </a:defRPr>
            </a:lvl4pPr>
            <a:lvl5pPr indent="-228600" lvl="4" marL="2286000" algn="l">
              <a:spcBef>
                <a:spcPts val="280"/>
              </a:spcBef>
              <a:spcAft>
                <a:spcPts val="0"/>
              </a:spcAft>
              <a:buClr>
                <a:srgbClr val="888888"/>
              </a:buClr>
              <a:buSzPts val="1400"/>
              <a:buNone/>
              <a:defRPr sz="1400">
                <a:solidFill>
                  <a:srgbClr val="888888"/>
                </a:solidFill>
              </a:defRPr>
            </a:lvl5pPr>
            <a:lvl6pPr indent="-228600" lvl="5" marL="2743200" algn="l">
              <a:spcBef>
                <a:spcPts val="280"/>
              </a:spcBef>
              <a:spcAft>
                <a:spcPts val="0"/>
              </a:spcAft>
              <a:buClr>
                <a:srgbClr val="888888"/>
              </a:buClr>
              <a:buSzPts val="1400"/>
              <a:buNone/>
              <a:defRPr sz="1400">
                <a:solidFill>
                  <a:srgbClr val="888888"/>
                </a:solidFill>
              </a:defRPr>
            </a:lvl6pPr>
            <a:lvl7pPr indent="-228600" lvl="6" marL="3200400" algn="l">
              <a:spcBef>
                <a:spcPts val="280"/>
              </a:spcBef>
              <a:spcAft>
                <a:spcPts val="0"/>
              </a:spcAft>
              <a:buClr>
                <a:srgbClr val="888888"/>
              </a:buClr>
              <a:buSzPts val="1400"/>
              <a:buNone/>
              <a:defRPr sz="1400">
                <a:solidFill>
                  <a:srgbClr val="888888"/>
                </a:solidFill>
              </a:defRPr>
            </a:lvl7pPr>
            <a:lvl8pPr indent="-228600" lvl="7" marL="3657600" algn="l">
              <a:spcBef>
                <a:spcPts val="280"/>
              </a:spcBef>
              <a:spcAft>
                <a:spcPts val="0"/>
              </a:spcAft>
              <a:buClr>
                <a:srgbClr val="888888"/>
              </a:buClr>
              <a:buSzPts val="1400"/>
              <a:buNone/>
              <a:defRPr sz="1400">
                <a:solidFill>
                  <a:srgbClr val="888888"/>
                </a:solidFill>
              </a:defRPr>
            </a:lvl8pPr>
            <a:lvl9pPr indent="-228600" lvl="8" marL="4114800" algn="l">
              <a:spcBef>
                <a:spcPts val="280"/>
              </a:spcBef>
              <a:spcAft>
                <a:spcPts val="0"/>
              </a:spcAft>
              <a:buClr>
                <a:srgbClr val="888888"/>
              </a:buClr>
              <a:buSzPts val="1400"/>
              <a:buNone/>
              <a:defRPr sz="1400">
                <a:solidFill>
                  <a:srgbClr val="888888"/>
                </a:solidFill>
              </a:defRPr>
            </a:lvl9pPr>
          </a:lstStyle>
          <a:p/>
        </p:txBody>
      </p:sp>
      <p:sp>
        <p:nvSpPr>
          <p:cNvPr id="30" name="Google Shape;30;p5"/>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1" name="Google Shape;31;p5"/>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2" name="Google Shape;32;p5"/>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ntent" type="twoObj">
  <p:cSld name="TWO_OBJECTS">
    <p:spTree>
      <p:nvGrpSpPr>
        <p:cNvPr id="33" name="Shape 33"/>
        <p:cNvGrpSpPr/>
        <p:nvPr/>
      </p:nvGrpSpPr>
      <p:grpSpPr>
        <a:xfrm>
          <a:off x="0" y="0"/>
          <a:ext cx="0" cy="0"/>
          <a:chOff x="0" y="0"/>
          <a:chExt cx="0" cy="0"/>
        </a:xfrm>
      </p:grpSpPr>
      <p:sp>
        <p:nvSpPr>
          <p:cNvPr id="34" name="Google Shape;34;p6"/>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35" name="Google Shape;35;p6"/>
          <p:cNvSpPr txBox="1"/>
          <p:nvPr>
            <p:ph idx="1" type="body"/>
          </p:nvPr>
        </p:nvSpPr>
        <p:spPr>
          <a:xfrm>
            <a:off x="457200" y="1600200"/>
            <a:ext cx="4038600" cy="4525963"/>
          </a:xfrm>
          <a:prstGeom prst="rect">
            <a:avLst/>
          </a:prstGeom>
          <a:noFill/>
          <a:ln>
            <a:noFill/>
          </a:ln>
        </p:spPr>
        <p:txBody>
          <a:bodyPr anchorCtr="0" anchor="t" bIns="45700" lIns="91425" spcFirstLastPara="1" rIns="91425" wrap="square" tIns="45700">
            <a:normAutofit/>
          </a:bodyPr>
          <a:lstStyle>
            <a:lvl1pPr indent="-406400" lvl="0" marL="457200" algn="l">
              <a:spcBef>
                <a:spcPts val="560"/>
              </a:spcBef>
              <a:spcAft>
                <a:spcPts val="0"/>
              </a:spcAft>
              <a:buClr>
                <a:schemeClr val="dk1"/>
              </a:buClr>
              <a:buSzPts val="2800"/>
              <a:buChar char="•"/>
              <a:defRPr sz="2800"/>
            </a:lvl1pPr>
            <a:lvl2pPr indent="-381000" lvl="1" marL="914400" algn="l">
              <a:spcBef>
                <a:spcPts val="480"/>
              </a:spcBef>
              <a:spcAft>
                <a:spcPts val="0"/>
              </a:spcAft>
              <a:buClr>
                <a:schemeClr val="dk1"/>
              </a:buClr>
              <a:buSzPts val="2400"/>
              <a:buChar char="–"/>
              <a:defRPr sz="2400"/>
            </a:lvl2pPr>
            <a:lvl3pPr indent="-355600" lvl="2" marL="1371600" algn="l">
              <a:spcBef>
                <a:spcPts val="400"/>
              </a:spcBef>
              <a:spcAft>
                <a:spcPts val="0"/>
              </a:spcAft>
              <a:buClr>
                <a:schemeClr val="dk1"/>
              </a:buClr>
              <a:buSzPts val="2000"/>
              <a:buChar char="•"/>
              <a:defRPr sz="2000"/>
            </a:lvl3pPr>
            <a:lvl4pPr indent="-342900" lvl="3" marL="1828800" algn="l">
              <a:spcBef>
                <a:spcPts val="360"/>
              </a:spcBef>
              <a:spcAft>
                <a:spcPts val="0"/>
              </a:spcAft>
              <a:buClr>
                <a:schemeClr val="dk1"/>
              </a:buClr>
              <a:buSzPts val="1800"/>
              <a:buChar char="–"/>
              <a:defRPr sz="1800"/>
            </a:lvl4pPr>
            <a:lvl5pPr indent="-342900" lvl="4" marL="2286000" algn="l">
              <a:spcBef>
                <a:spcPts val="360"/>
              </a:spcBef>
              <a:spcAft>
                <a:spcPts val="0"/>
              </a:spcAft>
              <a:buClr>
                <a:schemeClr val="dk1"/>
              </a:buClr>
              <a:buSzPts val="1800"/>
              <a:buChar char="»"/>
              <a:defRPr sz="1800"/>
            </a:lvl5pPr>
            <a:lvl6pPr indent="-342900" lvl="5" marL="2743200" algn="l">
              <a:spcBef>
                <a:spcPts val="360"/>
              </a:spcBef>
              <a:spcAft>
                <a:spcPts val="0"/>
              </a:spcAft>
              <a:buClr>
                <a:schemeClr val="dk1"/>
              </a:buClr>
              <a:buSzPts val="1800"/>
              <a:buChar char="•"/>
              <a:defRPr sz="1800"/>
            </a:lvl6pPr>
            <a:lvl7pPr indent="-342900" lvl="6" marL="3200400" algn="l">
              <a:spcBef>
                <a:spcPts val="360"/>
              </a:spcBef>
              <a:spcAft>
                <a:spcPts val="0"/>
              </a:spcAft>
              <a:buClr>
                <a:schemeClr val="dk1"/>
              </a:buClr>
              <a:buSzPts val="1800"/>
              <a:buChar char="•"/>
              <a:defRPr sz="1800"/>
            </a:lvl7pPr>
            <a:lvl8pPr indent="-342900" lvl="7" marL="3657600" algn="l">
              <a:spcBef>
                <a:spcPts val="360"/>
              </a:spcBef>
              <a:spcAft>
                <a:spcPts val="0"/>
              </a:spcAft>
              <a:buClr>
                <a:schemeClr val="dk1"/>
              </a:buClr>
              <a:buSzPts val="1800"/>
              <a:buChar char="•"/>
              <a:defRPr sz="1800"/>
            </a:lvl8pPr>
            <a:lvl9pPr indent="-342900" lvl="8" marL="4114800" algn="l">
              <a:spcBef>
                <a:spcPts val="360"/>
              </a:spcBef>
              <a:spcAft>
                <a:spcPts val="0"/>
              </a:spcAft>
              <a:buClr>
                <a:schemeClr val="dk1"/>
              </a:buClr>
              <a:buSzPts val="1800"/>
              <a:buChar char="•"/>
              <a:defRPr sz="1800"/>
            </a:lvl9pPr>
          </a:lstStyle>
          <a:p/>
        </p:txBody>
      </p:sp>
      <p:sp>
        <p:nvSpPr>
          <p:cNvPr id="36" name="Google Shape;36;p6"/>
          <p:cNvSpPr txBox="1"/>
          <p:nvPr>
            <p:ph idx="2" type="body"/>
          </p:nvPr>
        </p:nvSpPr>
        <p:spPr>
          <a:xfrm>
            <a:off x="4648200" y="1600200"/>
            <a:ext cx="4038600" cy="4525963"/>
          </a:xfrm>
          <a:prstGeom prst="rect">
            <a:avLst/>
          </a:prstGeom>
          <a:noFill/>
          <a:ln>
            <a:noFill/>
          </a:ln>
        </p:spPr>
        <p:txBody>
          <a:bodyPr anchorCtr="0" anchor="t" bIns="45700" lIns="91425" spcFirstLastPara="1" rIns="91425" wrap="square" tIns="45700">
            <a:normAutofit/>
          </a:bodyPr>
          <a:lstStyle>
            <a:lvl1pPr indent="-406400" lvl="0" marL="457200" algn="l">
              <a:spcBef>
                <a:spcPts val="560"/>
              </a:spcBef>
              <a:spcAft>
                <a:spcPts val="0"/>
              </a:spcAft>
              <a:buClr>
                <a:schemeClr val="dk1"/>
              </a:buClr>
              <a:buSzPts val="2800"/>
              <a:buChar char="•"/>
              <a:defRPr sz="2800"/>
            </a:lvl1pPr>
            <a:lvl2pPr indent="-381000" lvl="1" marL="914400" algn="l">
              <a:spcBef>
                <a:spcPts val="480"/>
              </a:spcBef>
              <a:spcAft>
                <a:spcPts val="0"/>
              </a:spcAft>
              <a:buClr>
                <a:schemeClr val="dk1"/>
              </a:buClr>
              <a:buSzPts val="2400"/>
              <a:buChar char="–"/>
              <a:defRPr sz="2400"/>
            </a:lvl2pPr>
            <a:lvl3pPr indent="-355600" lvl="2" marL="1371600" algn="l">
              <a:spcBef>
                <a:spcPts val="400"/>
              </a:spcBef>
              <a:spcAft>
                <a:spcPts val="0"/>
              </a:spcAft>
              <a:buClr>
                <a:schemeClr val="dk1"/>
              </a:buClr>
              <a:buSzPts val="2000"/>
              <a:buChar char="•"/>
              <a:defRPr sz="2000"/>
            </a:lvl3pPr>
            <a:lvl4pPr indent="-342900" lvl="3" marL="1828800" algn="l">
              <a:spcBef>
                <a:spcPts val="360"/>
              </a:spcBef>
              <a:spcAft>
                <a:spcPts val="0"/>
              </a:spcAft>
              <a:buClr>
                <a:schemeClr val="dk1"/>
              </a:buClr>
              <a:buSzPts val="1800"/>
              <a:buChar char="–"/>
              <a:defRPr sz="1800"/>
            </a:lvl4pPr>
            <a:lvl5pPr indent="-342900" lvl="4" marL="2286000" algn="l">
              <a:spcBef>
                <a:spcPts val="360"/>
              </a:spcBef>
              <a:spcAft>
                <a:spcPts val="0"/>
              </a:spcAft>
              <a:buClr>
                <a:schemeClr val="dk1"/>
              </a:buClr>
              <a:buSzPts val="1800"/>
              <a:buChar char="»"/>
              <a:defRPr sz="1800"/>
            </a:lvl5pPr>
            <a:lvl6pPr indent="-342900" lvl="5" marL="2743200" algn="l">
              <a:spcBef>
                <a:spcPts val="360"/>
              </a:spcBef>
              <a:spcAft>
                <a:spcPts val="0"/>
              </a:spcAft>
              <a:buClr>
                <a:schemeClr val="dk1"/>
              </a:buClr>
              <a:buSzPts val="1800"/>
              <a:buChar char="•"/>
              <a:defRPr sz="1800"/>
            </a:lvl6pPr>
            <a:lvl7pPr indent="-342900" lvl="6" marL="3200400" algn="l">
              <a:spcBef>
                <a:spcPts val="360"/>
              </a:spcBef>
              <a:spcAft>
                <a:spcPts val="0"/>
              </a:spcAft>
              <a:buClr>
                <a:schemeClr val="dk1"/>
              </a:buClr>
              <a:buSzPts val="1800"/>
              <a:buChar char="•"/>
              <a:defRPr sz="1800"/>
            </a:lvl7pPr>
            <a:lvl8pPr indent="-342900" lvl="7" marL="3657600" algn="l">
              <a:spcBef>
                <a:spcPts val="360"/>
              </a:spcBef>
              <a:spcAft>
                <a:spcPts val="0"/>
              </a:spcAft>
              <a:buClr>
                <a:schemeClr val="dk1"/>
              </a:buClr>
              <a:buSzPts val="1800"/>
              <a:buChar char="•"/>
              <a:defRPr sz="1800"/>
            </a:lvl8pPr>
            <a:lvl9pPr indent="-342900" lvl="8" marL="4114800" algn="l">
              <a:spcBef>
                <a:spcPts val="360"/>
              </a:spcBef>
              <a:spcAft>
                <a:spcPts val="0"/>
              </a:spcAft>
              <a:buClr>
                <a:schemeClr val="dk1"/>
              </a:buClr>
              <a:buSzPts val="1800"/>
              <a:buChar char="•"/>
              <a:defRPr sz="1800"/>
            </a:lvl9pPr>
          </a:lstStyle>
          <a:p/>
        </p:txBody>
      </p:sp>
      <p:sp>
        <p:nvSpPr>
          <p:cNvPr id="37" name="Google Shape;37;p6"/>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8" name="Google Shape;38;p6"/>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9" name="Google Shape;39;p6"/>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ison" type="twoTxTwoObj">
  <p:cSld name="TWO_OBJECTS_WITH_TEXT">
    <p:spTree>
      <p:nvGrpSpPr>
        <p:cNvPr id="40" name="Shape 40"/>
        <p:cNvGrpSpPr/>
        <p:nvPr/>
      </p:nvGrpSpPr>
      <p:grpSpPr>
        <a:xfrm>
          <a:off x="0" y="0"/>
          <a:ext cx="0" cy="0"/>
          <a:chOff x="0" y="0"/>
          <a:chExt cx="0" cy="0"/>
        </a:xfrm>
      </p:grpSpPr>
      <p:sp>
        <p:nvSpPr>
          <p:cNvPr id="41" name="Google Shape;41;p7"/>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4400"/>
              <a:buFont typeface="Calibri"/>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42" name="Google Shape;42;p7"/>
          <p:cNvSpPr txBox="1"/>
          <p:nvPr>
            <p:ph idx="1" type="body"/>
          </p:nvPr>
        </p:nvSpPr>
        <p:spPr>
          <a:xfrm>
            <a:off x="457200" y="1535113"/>
            <a:ext cx="4040188" cy="639762"/>
          </a:xfrm>
          <a:prstGeom prst="rect">
            <a:avLst/>
          </a:prstGeom>
          <a:noFill/>
          <a:ln>
            <a:noFill/>
          </a:ln>
        </p:spPr>
        <p:txBody>
          <a:bodyPr anchorCtr="0" anchor="b" bIns="45700" lIns="91425" spcFirstLastPara="1" rIns="91425" wrap="square" tIns="45700">
            <a:normAutofit/>
          </a:bodyPr>
          <a:lstStyle>
            <a:lvl1pPr indent="-228600" lvl="0" marL="457200" algn="l">
              <a:spcBef>
                <a:spcPts val="480"/>
              </a:spcBef>
              <a:spcAft>
                <a:spcPts val="0"/>
              </a:spcAft>
              <a:buClr>
                <a:schemeClr val="dk1"/>
              </a:buClr>
              <a:buSzPts val="2400"/>
              <a:buNone/>
              <a:defRPr b="1" sz="2400"/>
            </a:lvl1pPr>
            <a:lvl2pPr indent="-228600" lvl="1" marL="914400" algn="l">
              <a:spcBef>
                <a:spcPts val="400"/>
              </a:spcBef>
              <a:spcAft>
                <a:spcPts val="0"/>
              </a:spcAft>
              <a:buClr>
                <a:schemeClr val="dk1"/>
              </a:buClr>
              <a:buSzPts val="2000"/>
              <a:buNone/>
              <a:defRPr b="1" sz="2000"/>
            </a:lvl2pPr>
            <a:lvl3pPr indent="-228600" lvl="2" marL="1371600" algn="l">
              <a:spcBef>
                <a:spcPts val="360"/>
              </a:spcBef>
              <a:spcAft>
                <a:spcPts val="0"/>
              </a:spcAft>
              <a:buClr>
                <a:schemeClr val="dk1"/>
              </a:buClr>
              <a:buSzPts val="1800"/>
              <a:buNone/>
              <a:defRPr b="1" sz="1800"/>
            </a:lvl3pPr>
            <a:lvl4pPr indent="-228600" lvl="3" marL="1828800" algn="l">
              <a:spcBef>
                <a:spcPts val="320"/>
              </a:spcBef>
              <a:spcAft>
                <a:spcPts val="0"/>
              </a:spcAft>
              <a:buClr>
                <a:schemeClr val="dk1"/>
              </a:buClr>
              <a:buSzPts val="1600"/>
              <a:buNone/>
              <a:defRPr b="1" sz="1600"/>
            </a:lvl4pPr>
            <a:lvl5pPr indent="-228600" lvl="4" marL="2286000" algn="l">
              <a:spcBef>
                <a:spcPts val="320"/>
              </a:spcBef>
              <a:spcAft>
                <a:spcPts val="0"/>
              </a:spcAft>
              <a:buClr>
                <a:schemeClr val="dk1"/>
              </a:buClr>
              <a:buSzPts val="1600"/>
              <a:buNone/>
              <a:defRPr b="1" sz="1600"/>
            </a:lvl5pPr>
            <a:lvl6pPr indent="-228600" lvl="5" marL="2743200" algn="l">
              <a:spcBef>
                <a:spcPts val="320"/>
              </a:spcBef>
              <a:spcAft>
                <a:spcPts val="0"/>
              </a:spcAft>
              <a:buClr>
                <a:schemeClr val="dk1"/>
              </a:buClr>
              <a:buSzPts val="1600"/>
              <a:buNone/>
              <a:defRPr b="1" sz="1600"/>
            </a:lvl6pPr>
            <a:lvl7pPr indent="-228600" lvl="6" marL="3200400" algn="l">
              <a:spcBef>
                <a:spcPts val="320"/>
              </a:spcBef>
              <a:spcAft>
                <a:spcPts val="0"/>
              </a:spcAft>
              <a:buClr>
                <a:schemeClr val="dk1"/>
              </a:buClr>
              <a:buSzPts val="1600"/>
              <a:buNone/>
              <a:defRPr b="1" sz="1600"/>
            </a:lvl7pPr>
            <a:lvl8pPr indent="-228600" lvl="7" marL="3657600" algn="l">
              <a:spcBef>
                <a:spcPts val="320"/>
              </a:spcBef>
              <a:spcAft>
                <a:spcPts val="0"/>
              </a:spcAft>
              <a:buClr>
                <a:schemeClr val="dk1"/>
              </a:buClr>
              <a:buSzPts val="1600"/>
              <a:buNone/>
              <a:defRPr b="1" sz="1600"/>
            </a:lvl8pPr>
            <a:lvl9pPr indent="-228600" lvl="8" marL="4114800" algn="l">
              <a:spcBef>
                <a:spcPts val="320"/>
              </a:spcBef>
              <a:spcAft>
                <a:spcPts val="0"/>
              </a:spcAft>
              <a:buClr>
                <a:schemeClr val="dk1"/>
              </a:buClr>
              <a:buSzPts val="1600"/>
              <a:buNone/>
              <a:defRPr b="1" sz="1600"/>
            </a:lvl9pPr>
          </a:lstStyle>
          <a:p/>
        </p:txBody>
      </p:sp>
      <p:sp>
        <p:nvSpPr>
          <p:cNvPr id="43" name="Google Shape;43;p7"/>
          <p:cNvSpPr txBox="1"/>
          <p:nvPr>
            <p:ph idx="2" type="body"/>
          </p:nvPr>
        </p:nvSpPr>
        <p:spPr>
          <a:xfrm>
            <a:off x="457200" y="2174875"/>
            <a:ext cx="4040188" cy="3951288"/>
          </a:xfrm>
          <a:prstGeom prst="rect">
            <a:avLst/>
          </a:prstGeom>
          <a:noFill/>
          <a:ln>
            <a:noFill/>
          </a:ln>
        </p:spPr>
        <p:txBody>
          <a:bodyPr anchorCtr="0" anchor="t" bIns="45700" lIns="91425" spcFirstLastPara="1" rIns="91425" wrap="square" tIns="45700">
            <a:normAutofit/>
          </a:bodyPr>
          <a:lstStyle>
            <a:lvl1pPr indent="-381000" lvl="0" marL="457200" algn="l">
              <a:spcBef>
                <a:spcPts val="480"/>
              </a:spcBef>
              <a:spcAft>
                <a:spcPts val="0"/>
              </a:spcAft>
              <a:buClr>
                <a:schemeClr val="dk1"/>
              </a:buClr>
              <a:buSzPts val="2400"/>
              <a:buChar char="•"/>
              <a:defRPr sz="2400"/>
            </a:lvl1pPr>
            <a:lvl2pPr indent="-355600" lvl="1" marL="914400" algn="l">
              <a:spcBef>
                <a:spcPts val="400"/>
              </a:spcBef>
              <a:spcAft>
                <a:spcPts val="0"/>
              </a:spcAft>
              <a:buClr>
                <a:schemeClr val="dk1"/>
              </a:buClr>
              <a:buSzPts val="2000"/>
              <a:buChar char="–"/>
              <a:defRPr sz="2000"/>
            </a:lvl2pPr>
            <a:lvl3pPr indent="-342900" lvl="2" marL="1371600" algn="l">
              <a:spcBef>
                <a:spcPts val="360"/>
              </a:spcBef>
              <a:spcAft>
                <a:spcPts val="0"/>
              </a:spcAft>
              <a:buClr>
                <a:schemeClr val="dk1"/>
              </a:buClr>
              <a:buSzPts val="1800"/>
              <a:buChar char="•"/>
              <a:defRPr sz="1800"/>
            </a:lvl3pPr>
            <a:lvl4pPr indent="-330200" lvl="3" marL="1828800" algn="l">
              <a:spcBef>
                <a:spcPts val="320"/>
              </a:spcBef>
              <a:spcAft>
                <a:spcPts val="0"/>
              </a:spcAft>
              <a:buClr>
                <a:schemeClr val="dk1"/>
              </a:buClr>
              <a:buSzPts val="1600"/>
              <a:buChar char="–"/>
              <a:defRPr sz="1600"/>
            </a:lvl4pPr>
            <a:lvl5pPr indent="-330200" lvl="4" marL="2286000" algn="l">
              <a:spcBef>
                <a:spcPts val="320"/>
              </a:spcBef>
              <a:spcAft>
                <a:spcPts val="0"/>
              </a:spcAft>
              <a:buClr>
                <a:schemeClr val="dk1"/>
              </a:buClr>
              <a:buSzPts val="1600"/>
              <a:buChar char="»"/>
              <a:defRPr sz="1600"/>
            </a:lvl5pPr>
            <a:lvl6pPr indent="-330200" lvl="5" marL="2743200" algn="l">
              <a:spcBef>
                <a:spcPts val="320"/>
              </a:spcBef>
              <a:spcAft>
                <a:spcPts val="0"/>
              </a:spcAft>
              <a:buClr>
                <a:schemeClr val="dk1"/>
              </a:buClr>
              <a:buSzPts val="1600"/>
              <a:buChar char="•"/>
              <a:defRPr sz="1600"/>
            </a:lvl6pPr>
            <a:lvl7pPr indent="-330200" lvl="6" marL="3200400" algn="l">
              <a:spcBef>
                <a:spcPts val="320"/>
              </a:spcBef>
              <a:spcAft>
                <a:spcPts val="0"/>
              </a:spcAft>
              <a:buClr>
                <a:schemeClr val="dk1"/>
              </a:buClr>
              <a:buSzPts val="1600"/>
              <a:buChar char="•"/>
              <a:defRPr sz="1600"/>
            </a:lvl7pPr>
            <a:lvl8pPr indent="-330200" lvl="7" marL="3657600" algn="l">
              <a:spcBef>
                <a:spcPts val="320"/>
              </a:spcBef>
              <a:spcAft>
                <a:spcPts val="0"/>
              </a:spcAft>
              <a:buClr>
                <a:schemeClr val="dk1"/>
              </a:buClr>
              <a:buSzPts val="1600"/>
              <a:buChar char="•"/>
              <a:defRPr sz="1600"/>
            </a:lvl8pPr>
            <a:lvl9pPr indent="-330200" lvl="8" marL="4114800" algn="l">
              <a:spcBef>
                <a:spcPts val="320"/>
              </a:spcBef>
              <a:spcAft>
                <a:spcPts val="0"/>
              </a:spcAft>
              <a:buClr>
                <a:schemeClr val="dk1"/>
              </a:buClr>
              <a:buSzPts val="1600"/>
              <a:buChar char="•"/>
              <a:defRPr sz="1600"/>
            </a:lvl9pPr>
          </a:lstStyle>
          <a:p/>
        </p:txBody>
      </p:sp>
      <p:sp>
        <p:nvSpPr>
          <p:cNvPr id="44" name="Google Shape;44;p7"/>
          <p:cNvSpPr txBox="1"/>
          <p:nvPr>
            <p:ph idx="3" type="body"/>
          </p:nvPr>
        </p:nvSpPr>
        <p:spPr>
          <a:xfrm>
            <a:off x="4645025" y="1535113"/>
            <a:ext cx="4041775" cy="639762"/>
          </a:xfrm>
          <a:prstGeom prst="rect">
            <a:avLst/>
          </a:prstGeom>
          <a:noFill/>
          <a:ln>
            <a:noFill/>
          </a:ln>
        </p:spPr>
        <p:txBody>
          <a:bodyPr anchorCtr="0" anchor="b" bIns="45700" lIns="91425" spcFirstLastPara="1" rIns="91425" wrap="square" tIns="45700">
            <a:normAutofit/>
          </a:bodyPr>
          <a:lstStyle>
            <a:lvl1pPr indent="-228600" lvl="0" marL="457200" algn="l">
              <a:spcBef>
                <a:spcPts val="480"/>
              </a:spcBef>
              <a:spcAft>
                <a:spcPts val="0"/>
              </a:spcAft>
              <a:buClr>
                <a:schemeClr val="dk1"/>
              </a:buClr>
              <a:buSzPts val="2400"/>
              <a:buNone/>
              <a:defRPr b="1" sz="2400"/>
            </a:lvl1pPr>
            <a:lvl2pPr indent="-228600" lvl="1" marL="914400" algn="l">
              <a:spcBef>
                <a:spcPts val="400"/>
              </a:spcBef>
              <a:spcAft>
                <a:spcPts val="0"/>
              </a:spcAft>
              <a:buClr>
                <a:schemeClr val="dk1"/>
              </a:buClr>
              <a:buSzPts val="2000"/>
              <a:buNone/>
              <a:defRPr b="1" sz="2000"/>
            </a:lvl2pPr>
            <a:lvl3pPr indent="-228600" lvl="2" marL="1371600" algn="l">
              <a:spcBef>
                <a:spcPts val="360"/>
              </a:spcBef>
              <a:spcAft>
                <a:spcPts val="0"/>
              </a:spcAft>
              <a:buClr>
                <a:schemeClr val="dk1"/>
              </a:buClr>
              <a:buSzPts val="1800"/>
              <a:buNone/>
              <a:defRPr b="1" sz="1800"/>
            </a:lvl3pPr>
            <a:lvl4pPr indent="-228600" lvl="3" marL="1828800" algn="l">
              <a:spcBef>
                <a:spcPts val="320"/>
              </a:spcBef>
              <a:spcAft>
                <a:spcPts val="0"/>
              </a:spcAft>
              <a:buClr>
                <a:schemeClr val="dk1"/>
              </a:buClr>
              <a:buSzPts val="1600"/>
              <a:buNone/>
              <a:defRPr b="1" sz="1600"/>
            </a:lvl4pPr>
            <a:lvl5pPr indent="-228600" lvl="4" marL="2286000" algn="l">
              <a:spcBef>
                <a:spcPts val="320"/>
              </a:spcBef>
              <a:spcAft>
                <a:spcPts val="0"/>
              </a:spcAft>
              <a:buClr>
                <a:schemeClr val="dk1"/>
              </a:buClr>
              <a:buSzPts val="1600"/>
              <a:buNone/>
              <a:defRPr b="1" sz="1600"/>
            </a:lvl5pPr>
            <a:lvl6pPr indent="-228600" lvl="5" marL="2743200" algn="l">
              <a:spcBef>
                <a:spcPts val="320"/>
              </a:spcBef>
              <a:spcAft>
                <a:spcPts val="0"/>
              </a:spcAft>
              <a:buClr>
                <a:schemeClr val="dk1"/>
              </a:buClr>
              <a:buSzPts val="1600"/>
              <a:buNone/>
              <a:defRPr b="1" sz="1600"/>
            </a:lvl6pPr>
            <a:lvl7pPr indent="-228600" lvl="6" marL="3200400" algn="l">
              <a:spcBef>
                <a:spcPts val="320"/>
              </a:spcBef>
              <a:spcAft>
                <a:spcPts val="0"/>
              </a:spcAft>
              <a:buClr>
                <a:schemeClr val="dk1"/>
              </a:buClr>
              <a:buSzPts val="1600"/>
              <a:buNone/>
              <a:defRPr b="1" sz="1600"/>
            </a:lvl7pPr>
            <a:lvl8pPr indent="-228600" lvl="7" marL="3657600" algn="l">
              <a:spcBef>
                <a:spcPts val="320"/>
              </a:spcBef>
              <a:spcAft>
                <a:spcPts val="0"/>
              </a:spcAft>
              <a:buClr>
                <a:schemeClr val="dk1"/>
              </a:buClr>
              <a:buSzPts val="1600"/>
              <a:buNone/>
              <a:defRPr b="1" sz="1600"/>
            </a:lvl8pPr>
            <a:lvl9pPr indent="-228600" lvl="8" marL="4114800" algn="l">
              <a:spcBef>
                <a:spcPts val="320"/>
              </a:spcBef>
              <a:spcAft>
                <a:spcPts val="0"/>
              </a:spcAft>
              <a:buClr>
                <a:schemeClr val="dk1"/>
              </a:buClr>
              <a:buSzPts val="1600"/>
              <a:buNone/>
              <a:defRPr b="1" sz="1600"/>
            </a:lvl9pPr>
          </a:lstStyle>
          <a:p/>
        </p:txBody>
      </p:sp>
      <p:sp>
        <p:nvSpPr>
          <p:cNvPr id="45" name="Google Shape;45;p7"/>
          <p:cNvSpPr txBox="1"/>
          <p:nvPr>
            <p:ph idx="4" type="body"/>
          </p:nvPr>
        </p:nvSpPr>
        <p:spPr>
          <a:xfrm>
            <a:off x="4645025" y="2174875"/>
            <a:ext cx="4041775" cy="3951288"/>
          </a:xfrm>
          <a:prstGeom prst="rect">
            <a:avLst/>
          </a:prstGeom>
          <a:noFill/>
          <a:ln>
            <a:noFill/>
          </a:ln>
        </p:spPr>
        <p:txBody>
          <a:bodyPr anchorCtr="0" anchor="t" bIns="45700" lIns="91425" spcFirstLastPara="1" rIns="91425" wrap="square" tIns="45700">
            <a:normAutofit/>
          </a:bodyPr>
          <a:lstStyle>
            <a:lvl1pPr indent="-381000" lvl="0" marL="457200" algn="l">
              <a:spcBef>
                <a:spcPts val="480"/>
              </a:spcBef>
              <a:spcAft>
                <a:spcPts val="0"/>
              </a:spcAft>
              <a:buClr>
                <a:schemeClr val="dk1"/>
              </a:buClr>
              <a:buSzPts val="2400"/>
              <a:buChar char="•"/>
              <a:defRPr sz="2400"/>
            </a:lvl1pPr>
            <a:lvl2pPr indent="-355600" lvl="1" marL="914400" algn="l">
              <a:spcBef>
                <a:spcPts val="400"/>
              </a:spcBef>
              <a:spcAft>
                <a:spcPts val="0"/>
              </a:spcAft>
              <a:buClr>
                <a:schemeClr val="dk1"/>
              </a:buClr>
              <a:buSzPts val="2000"/>
              <a:buChar char="–"/>
              <a:defRPr sz="2000"/>
            </a:lvl2pPr>
            <a:lvl3pPr indent="-342900" lvl="2" marL="1371600" algn="l">
              <a:spcBef>
                <a:spcPts val="360"/>
              </a:spcBef>
              <a:spcAft>
                <a:spcPts val="0"/>
              </a:spcAft>
              <a:buClr>
                <a:schemeClr val="dk1"/>
              </a:buClr>
              <a:buSzPts val="1800"/>
              <a:buChar char="•"/>
              <a:defRPr sz="1800"/>
            </a:lvl3pPr>
            <a:lvl4pPr indent="-330200" lvl="3" marL="1828800" algn="l">
              <a:spcBef>
                <a:spcPts val="320"/>
              </a:spcBef>
              <a:spcAft>
                <a:spcPts val="0"/>
              </a:spcAft>
              <a:buClr>
                <a:schemeClr val="dk1"/>
              </a:buClr>
              <a:buSzPts val="1600"/>
              <a:buChar char="–"/>
              <a:defRPr sz="1600"/>
            </a:lvl4pPr>
            <a:lvl5pPr indent="-330200" lvl="4" marL="2286000" algn="l">
              <a:spcBef>
                <a:spcPts val="320"/>
              </a:spcBef>
              <a:spcAft>
                <a:spcPts val="0"/>
              </a:spcAft>
              <a:buClr>
                <a:schemeClr val="dk1"/>
              </a:buClr>
              <a:buSzPts val="1600"/>
              <a:buChar char="»"/>
              <a:defRPr sz="1600"/>
            </a:lvl5pPr>
            <a:lvl6pPr indent="-330200" lvl="5" marL="2743200" algn="l">
              <a:spcBef>
                <a:spcPts val="320"/>
              </a:spcBef>
              <a:spcAft>
                <a:spcPts val="0"/>
              </a:spcAft>
              <a:buClr>
                <a:schemeClr val="dk1"/>
              </a:buClr>
              <a:buSzPts val="1600"/>
              <a:buChar char="•"/>
              <a:defRPr sz="1600"/>
            </a:lvl6pPr>
            <a:lvl7pPr indent="-330200" lvl="6" marL="3200400" algn="l">
              <a:spcBef>
                <a:spcPts val="320"/>
              </a:spcBef>
              <a:spcAft>
                <a:spcPts val="0"/>
              </a:spcAft>
              <a:buClr>
                <a:schemeClr val="dk1"/>
              </a:buClr>
              <a:buSzPts val="1600"/>
              <a:buChar char="•"/>
              <a:defRPr sz="1600"/>
            </a:lvl7pPr>
            <a:lvl8pPr indent="-330200" lvl="7" marL="3657600" algn="l">
              <a:spcBef>
                <a:spcPts val="320"/>
              </a:spcBef>
              <a:spcAft>
                <a:spcPts val="0"/>
              </a:spcAft>
              <a:buClr>
                <a:schemeClr val="dk1"/>
              </a:buClr>
              <a:buSzPts val="1600"/>
              <a:buChar char="•"/>
              <a:defRPr sz="1600"/>
            </a:lvl8pPr>
            <a:lvl9pPr indent="-330200" lvl="8" marL="4114800" algn="l">
              <a:spcBef>
                <a:spcPts val="320"/>
              </a:spcBef>
              <a:spcAft>
                <a:spcPts val="0"/>
              </a:spcAft>
              <a:buClr>
                <a:schemeClr val="dk1"/>
              </a:buClr>
              <a:buSzPts val="1600"/>
              <a:buChar char="•"/>
              <a:defRPr sz="1600"/>
            </a:lvl9pPr>
          </a:lstStyle>
          <a:p/>
        </p:txBody>
      </p:sp>
      <p:sp>
        <p:nvSpPr>
          <p:cNvPr id="46" name="Google Shape;46;p7"/>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7" name="Google Shape;47;p7"/>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8" name="Google Shape;48;p7"/>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49" name="Shape 49"/>
        <p:cNvGrpSpPr/>
        <p:nvPr/>
      </p:nvGrpSpPr>
      <p:grpSpPr>
        <a:xfrm>
          <a:off x="0" y="0"/>
          <a:ext cx="0" cy="0"/>
          <a:chOff x="0" y="0"/>
          <a:chExt cx="0" cy="0"/>
        </a:xfrm>
      </p:grpSpPr>
      <p:sp>
        <p:nvSpPr>
          <p:cNvPr id="50" name="Google Shape;50;p8"/>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51" name="Google Shape;51;p8"/>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2" name="Google Shape;52;p8"/>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3" name="Google Shape;53;p8"/>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type="objTx">
  <p:cSld name="OBJECT_WITH_CAPTION_TEXT">
    <p:spTree>
      <p:nvGrpSpPr>
        <p:cNvPr id="54" name="Shape 54"/>
        <p:cNvGrpSpPr/>
        <p:nvPr/>
      </p:nvGrpSpPr>
      <p:grpSpPr>
        <a:xfrm>
          <a:off x="0" y="0"/>
          <a:ext cx="0" cy="0"/>
          <a:chOff x="0" y="0"/>
          <a:chExt cx="0" cy="0"/>
        </a:xfrm>
      </p:grpSpPr>
      <p:sp>
        <p:nvSpPr>
          <p:cNvPr id="55" name="Google Shape;55;p9"/>
          <p:cNvSpPr txBox="1"/>
          <p:nvPr>
            <p:ph type="title"/>
          </p:nvPr>
        </p:nvSpPr>
        <p:spPr>
          <a:xfrm>
            <a:off x="457200" y="273050"/>
            <a:ext cx="3008313" cy="1162050"/>
          </a:xfrm>
          <a:prstGeom prst="rect">
            <a:avLst/>
          </a:prstGeom>
          <a:noFill/>
          <a:ln>
            <a:noFill/>
          </a:ln>
        </p:spPr>
        <p:txBody>
          <a:bodyPr anchorCtr="0" anchor="b" bIns="45700" lIns="91425" spcFirstLastPara="1" rIns="91425" wrap="square" tIns="45700">
            <a:normAutofit/>
          </a:bodyPr>
          <a:lstStyle>
            <a:lvl1pPr lvl="0" algn="l">
              <a:spcBef>
                <a:spcPts val="0"/>
              </a:spcBef>
              <a:spcAft>
                <a:spcPts val="0"/>
              </a:spcAft>
              <a:buClr>
                <a:schemeClr val="dk1"/>
              </a:buClr>
              <a:buSzPts val="2000"/>
              <a:buFont typeface="Calibri"/>
              <a:buNone/>
              <a:defRPr b="1" sz="2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56" name="Google Shape;56;p9"/>
          <p:cNvSpPr txBox="1"/>
          <p:nvPr>
            <p:ph idx="1" type="body"/>
          </p:nvPr>
        </p:nvSpPr>
        <p:spPr>
          <a:xfrm>
            <a:off x="3575050" y="273050"/>
            <a:ext cx="5111750" cy="5853113"/>
          </a:xfrm>
          <a:prstGeom prst="rect">
            <a:avLst/>
          </a:prstGeom>
          <a:noFill/>
          <a:ln>
            <a:noFill/>
          </a:ln>
        </p:spPr>
        <p:txBody>
          <a:bodyPr anchorCtr="0" anchor="t" bIns="45700" lIns="91425" spcFirstLastPara="1" rIns="91425" wrap="square" tIns="45700">
            <a:normAutofit/>
          </a:bodyPr>
          <a:lstStyle>
            <a:lvl1pPr indent="-431800" lvl="0" marL="457200" algn="l">
              <a:spcBef>
                <a:spcPts val="640"/>
              </a:spcBef>
              <a:spcAft>
                <a:spcPts val="0"/>
              </a:spcAft>
              <a:buClr>
                <a:schemeClr val="dk1"/>
              </a:buClr>
              <a:buSzPts val="3200"/>
              <a:buChar char="•"/>
              <a:defRPr sz="3200"/>
            </a:lvl1pPr>
            <a:lvl2pPr indent="-406400" lvl="1" marL="914400" algn="l">
              <a:spcBef>
                <a:spcPts val="560"/>
              </a:spcBef>
              <a:spcAft>
                <a:spcPts val="0"/>
              </a:spcAft>
              <a:buClr>
                <a:schemeClr val="dk1"/>
              </a:buClr>
              <a:buSzPts val="2800"/>
              <a:buChar char="–"/>
              <a:defRPr sz="2800"/>
            </a:lvl2pPr>
            <a:lvl3pPr indent="-381000" lvl="2" marL="1371600" algn="l">
              <a:spcBef>
                <a:spcPts val="480"/>
              </a:spcBef>
              <a:spcAft>
                <a:spcPts val="0"/>
              </a:spcAft>
              <a:buClr>
                <a:schemeClr val="dk1"/>
              </a:buClr>
              <a:buSzPts val="2400"/>
              <a:buChar char="•"/>
              <a:defRPr sz="2400"/>
            </a:lvl3pPr>
            <a:lvl4pPr indent="-355600" lvl="3" marL="1828800" algn="l">
              <a:spcBef>
                <a:spcPts val="400"/>
              </a:spcBef>
              <a:spcAft>
                <a:spcPts val="0"/>
              </a:spcAft>
              <a:buClr>
                <a:schemeClr val="dk1"/>
              </a:buClr>
              <a:buSzPts val="2000"/>
              <a:buChar char="–"/>
              <a:defRPr sz="2000"/>
            </a:lvl4pPr>
            <a:lvl5pPr indent="-355600" lvl="4" marL="2286000" algn="l">
              <a:spcBef>
                <a:spcPts val="400"/>
              </a:spcBef>
              <a:spcAft>
                <a:spcPts val="0"/>
              </a:spcAft>
              <a:buClr>
                <a:schemeClr val="dk1"/>
              </a:buClr>
              <a:buSzPts val="2000"/>
              <a:buChar char="»"/>
              <a:defRPr sz="2000"/>
            </a:lvl5pPr>
            <a:lvl6pPr indent="-355600" lvl="5" marL="2743200" algn="l">
              <a:spcBef>
                <a:spcPts val="400"/>
              </a:spcBef>
              <a:spcAft>
                <a:spcPts val="0"/>
              </a:spcAft>
              <a:buClr>
                <a:schemeClr val="dk1"/>
              </a:buClr>
              <a:buSzPts val="2000"/>
              <a:buChar char="•"/>
              <a:defRPr sz="2000"/>
            </a:lvl6pPr>
            <a:lvl7pPr indent="-355600" lvl="6" marL="3200400" algn="l">
              <a:spcBef>
                <a:spcPts val="400"/>
              </a:spcBef>
              <a:spcAft>
                <a:spcPts val="0"/>
              </a:spcAft>
              <a:buClr>
                <a:schemeClr val="dk1"/>
              </a:buClr>
              <a:buSzPts val="2000"/>
              <a:buChar char="•"/>
              <a:defRPr sz="2000"/>
            </a:lvl7pPr>
            <a:lvl8pPr indent="-355600" lvl="7" marL="3657600" algn="l">
              <a:spcBef>
                <a:spcPts val="400"/>
              </a:spcBef>
              <a:spcAft>
                <a:spcPts val="0"/>
              </a:spcAft>
              <a:buClr>
                <a:schemeClr val="dk1"/>
              </a:buClr>
              <a:buSzPts val="2000"/>
              <a:buChar char="•"/>
              <a:defRPr sz="2000"/>
            </a:lvl8pPr>
            <a:lvl9pPr indent="-355600" lvl="8" marL="4114800" algn="l">
              <a:spcBef>
                <a:spcPts val="400"/>
              </a:spcBef>
              <a:spcAft>
                <a:spcPts val="0"/>
              </a:spcAft>
              <a:buClr>
                <a:schemeClr val="dk1"/>
              </a:buClr>
              <a:buSzPts val="2000"/>
              <a:buChar char="•"/>
              <a:defRPr sz="2000"/>
            </a:lvl9pPr>
          </a:lstStyle>
          <a:p/>
        </p:txBody>
      </p:sp>
      <p:sp>
        <p:nvSpPr>
          <p:cNvPr id="57" name="Google Shape;57;p9"/>
          <p:cNvSpPr txBox="1"/>
          <p:nvPr>
            <p:ph idx="2" type="body"/>
          </p:nvPr>
        </p:nvSpPr>
        <p:spPr>
          <a:xfrm>
            <a:off x="457200" y="1435100"/>
            <a:ext cx="3008313" cy="4691063"/>
          </a:xfrm>
          <a:prstGeom prst="rect">
            <a:avLst/>
          </a:prstGeom>
          <a:noFill/>
          <a:ln>
            <a:noFill/>
          </a:ln>
        </p:spPr>
        <p:txBody>
          <a:bodyPr anchorCtr="0" anchor="t" bIns="45700" lIns="91425" spcFirstLastPara="1" rIns="91425" wrap="square" tIns="45700">
            <a:normAutofit/>
          </a:bodyPr>
          <a:lstStyle>
            <a:lvl1pPr indent="-228600" lvl="0" marL="457200" algn="l">
              <a:spcBef>
                <a:spcPts val="280"/>
              </a:spcBef>
              <a:spcAft>
                <a:spcPts val="0"/>
              </a:spcAft>
              <a:buClr>
                <a:schemeClr val="dk1"/>
              </a:buClr>
              <a:buSzPts val="1400"/>
              <a:buNone/>
              <a:defRPr sz="1400"/>
            </a:lvl1pPr>
            <a:lvl2pPr indent="-228600" lvl="1" marL="914400" algn="l">
              <a:spcBef>
                <a:spcPts val="240"/>
              </a:spcBef>
              <a:spcAft>
                <a:spcPts val="0"/>
              </a:spcAft>
              <a:buClr>
                <a:schemeClr val="dk1"/>
              </a:buClr>
              <a:buSzPts val="1200"/>
              <a:buNone/>
              <a:defRPr sz="1200"/>
            </a:lvl2pPr>
            <a:lvl3pPr indent="-228600" lvl="2" marL="1371600" algn="l">
              <a:spcBef>
                <a:spcPts val="200"/>
              </a:spcBef>
              <a:spcAft>
                <a:spcPts val="0"/>
              </a:spcAft>
              <a:buClr>
                <a:schemeClr val="dk1"/>
              </a:buClr>
              <a:buSzPts val="1000"/>
              <a:buNone/>
              <a:defRPr sz="1000"/>
            </a:lvl3pPr>
            <a:lvl4pPr indent="-228600" lvl="3" marL="1828800" algn="l">
              <a:spcBef>
                <a:spcPts val="180"/>
              </a:spcBef>
              <a:spcAft>
                <a:spcPts val="0"/>
              </a:spcAft>
              <a:buClr>
                <a:schemeClr val="dk1"/>
              </a:buClr>
              <a:buSzPts val="900"/>
              <a:buNone/>
              <a:defRPr sz="900"/>
            </a:lvl4pPr>
            <a:lvl5pPr indent="-228600" lvl="4" marL="2286000" algn="l">
              <a:spcBef>
                <a:spcPts val="180"/>
              </a:spcBef>
              <a:spcAft>
                <a:spcPts val="0"/>
              </a:spcAft>
              <a:buClr>
                <a:schemeClr val="dk1"/>
              </a:buClr>
              <a:buSzPts val="900"/>
              <a:buNone/>
              <a:defRPr sz="900"/>
            </a:lvl5pPr>
            <a:lvl6pPr indent="-228600" lvl="5" marL="2743200" algn="l">
              <a:spcBef>
                <a:spcPts val="180"/>
              </a:spcBef>
              <a:spcAft>
                <a:spcPts val="0"/>
              </a:spcAft>
              <a:buClr>
                <a:schemeClr val="dk1"/>
              </a:buClr>
              <a:buSzPts val="900"/>
              <a:buNone/>
              <a:defRPr sz="900"/>
            </a:lvl6pPr>
            <a:lvl7pPr indent="-228600" lvl="6" marL="3200400" algn="l">
              <a:spcBef>
                <a:spcPts val="180"/>
              </a:spcBef>
              <a:spcAft>
                <a:spcPts val="0"/>
              </a:spcAft>
              <a:buClr>
                <a:schemeClr val="dk1"/>
              </a:buClr>
              <a:buSzPts val="900"/>
              <a:buNone/>
              <a:defRPr sz="900"/>
            </a:lvl7pPr>
            <a:lvl8pPr indent="-228600" lvl="7" marL="3657600" algn="l">
              <a:spcBef>
                <a:spcPts val="180"/>
              </a:spcBef>
              <a:spcAft>
                <a:spcPts val="0"/>
              </a:spcAft>
              <a:buClr>
                <a:schemeClr val="dk1"/>
              </a:buClr>
              <a:buSzPts val="900"/>
              <a:buNone/>
              <a:defRPr sz="900"/>
            </a:lvl8pPr>
            <a:lvl9pPr indent="-228600" lvl="8" marL="4114800" algn="l">
              <a:spcBef>
                <a:spcPts val="180"/>
              </a:spcBef>
              <a:spcAft>
                <a:spcPts val="0"/>
              </a:spcAft>
              <a:buClr>
                <a:schemeClr val="dk1"/>
              </a:buClr>
              <a:buSzPts val="900"/>
              <a:buNone/>
              <a:defRPr sz="900"/>
            </a:lvl9pPr>
          </a:lstStyle>
          <a:p/>
        </p:txBody>
      </p:sp>
      <p:sp>
        <p:nvSpPr>
          <p:cNvPr id="58" name="Google Shape;58;p9"/>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9" name="Google Shape;59;p9"/>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0" name="Google Shape;60;p9"/>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icture with Caption" type="picTx">
  <p:cSld name="PICTURE_WITH_CAPTION_TEXT">
    <p:spTree>
      <p:nvGrpSpPr>
        <p:cNvPr id="61" name="Shape 61"/>
        <p:cNvGrpSpPr/>
        <p:nvPr/>
      </p:nvGrpSpPr>
      <p:grpSpPr>
        <a:xfrm>
          <a:off x="0" y="0"/>
          <a:ext cx="0" cy="0"/>
          <a:chOff x="0" y="0"/>
          <a:chExt cx="0" cy="0"/>
        </a:xfrm>
      </p:grpSpPr>
      <p:sp>
        <p:nvSpPr>
          <p:cNvPr id="62" name="Google Shape;62;p10"/>
          <p:cNvSpPr txBox="1"/>
          <p:nvPr>
            <p:ph type="title"/>
          </p:nvPr>
        </p:nvSpPr>
        <p:spPr>
          <a:xfrm>
            <a:off x="1792288" y="4800600"/>
            <a:ext cx="5486400" cy="566738"/>
          </a:xfrm>
          <a:prstGeom prst="rect">
            <a:avLst/>
          </a:prstGeom>
          <a:noFill/>
          <a:ln>
            <a:noFill/>
          </a:ln>
        </p:spPr>
        <p:txBody>
          <a:bodyPr anchorCtr="0" anchor="b" bIns="45700" lIns="91425" spcFirstLastPara="1" rIns="91425" wrap="square" tIns="45700">
            <a:normAutofit/>
          </a:bodyPr>
          <a:lstStyle>
            <a:lvl1pPr lvl="0" algn="l">
              <a:spcBef>
                <a:spcPts val="0"/>
              </a:spcBef>
              <a:spcAft>
                <a:spcPts val="0"/>
              </a:spcAft>
              <a:buClr>
                <a:schemeClr val="dk1"/>
              </a:buClr>
              <a:buSzPts val="2000"/>
              <a:buFont typeface="Calibri"/>
              <a:buNone/>
              <a:defRPr b="1" sz="2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63" name="Google Shape;63;p10"/>
          <p:cNvSpPr/>
          <p:nvPr>
            <p:ph idx="2" type="pic"/>
          </p:nvPr>
        </p:nvSpPr>
        <p:spPr>
          <a:xfrm>
            <a:off x="1792288" y="612775"/>
            <a:ext cx="5486400" cy="4114800"/>
          </a:xfrm>
          <a:prstGeom prst="rect">
            <a:avLst/>
          </a:prstGeom>
          <a:noFill/>
          <a:ln>
            <a:noFill/>
          </a:ln>
        </p:spPr>
      </p:sp>
      <p:sp>
        <p:nvSpPr>
          <p:cNvPr id="64" name="Google Shape;64;p10"/>
          <p:cNvSpPr txBox="1"/>
          <p:nvPr>
            <p:ph idx="1" type="body"/>
          </p:nvPr>
        </p:nvSpPr>
        <p:spPr>
          <a:xfrm>
            <a:off x="1792288" y="5367338"/>
            <a:ext cx="5486400" cy="804862"/>
          </a:xfrm>
          <a:prstGeom prst="rect">
            <a:avLst/>
          </a:prstGeom>
          <a:noFill/>
          <a:ln>
            <a:noFill/>
          </a:ln>
        </p:spPr>
        <p:txBody>
          <a:bodyPr anchorCtr="0" anchor="t" bIns="45700" lIns="91425" spcFirstLastPara="1" rIns="91425" wrap="square" tIns="45700">
            <a:normAutofit/>
          </a:bodyPr>
          <a:lstStyle>
            <a:lvl1pPr indent="-228600" lvl="0" marL="457200" algn="l">
              <a:spcBef>
                <a:spcPts val="280"/>
              </a:spcBef>
              <a:spcAft>
                <a:spcPts val="0"/>
              </a:spcAft>
              <a:buClr>
                <a:schemeClr val="dk1"/>
              </a:buClr>
              <a:buSzPts val="1400"/>
              <a:buNone/>
              <a:defRPr sz="1400"/>
            </a:lvl1pPr>
            <a:lvl2pPr indent="-228600" lvl="1" marL="914400" algn="l">
              <a:spcBef>
                <a:spcPts val="240"/>
              </a:spcBef>
              <a:spcAft>
                <a:spcPts val="0"/>
              </a:spcAft>
              <a:buClr>
                <a:schemeClr val="dk1"/>
              </a:buClr>
              <a:buSzPts val="1200"/>
              <a:buNone/>
              <a:defRPr sz="1200"/>
            </a:lvl2pPr>
            <a:lvl3pPr indent="-228600" lvl="2" marL="1371600" algn="l">
              <a:spcBef>
                <a:spcPts val="200"/>
              </a:spcBef>
              <a:spcAft>
                <a:spcPts val="0"/>
              </a:spcAft>
              <a:buClr>
                <a:schemeClr val="dk1"/>
              </a:buClr>
              <a:buSzPts val="1000"/>
              <a:buNone/>
              <a:defRPr sz="1000"/>
            </a:lvl3pPr>
            <a:lvl4pPr indent="-228600" lvl="3" marL="1828800" algn="l">
              <a:spcBef>
                <a:spcPts val="180"/>
              </a:spcBef>
              <a:spcAft>
                <a:spcPts val="0"/>
              </a:spcAft>
              <a:buClr>
                <a:schemeClr val="dk1"/>
              </a:buClr>
              <a:buSzPts val="900"/>
              <a:buNone/>
              <a:defRPr sz="900"/>
            </a:lvl4pPr>
            <a:lvl5pPr indent="-228600" lvl="4" marL="2286000" algn="l">
              <a:spcBef>
                <a:spcPts val="180"/>
              </a:spcBef>
              <a:spcAft>
                <a:spcPts val="0"/>
              </a:spcAft>
              <a:buClr>
                <a:schemeClr val="dk1"/>
              </a:buClr>
              <a:buSzPts val="900"/>
              <a:buNone/>
              <a:defRPr sz="900"/>
            </a:lvl5pPr>
            <a:lvl6pPr indent="-228600" lvl="5" marL="2743200" algn="l">
              <a:spcBef>
                <a:spcPts val="180"/>
              </a:spcBef>
              <a:spcAft>
                <a:spcPts val="0"/>
              </a:spcAft>
              <a:buClr>
                <a:schemeClr val="dk1"/>
              </a:buClr>
              <a:buSzPts val="900"/>
              <a:buNone/>
              <a:defRPr sz="900"/>
            </a:lvl6pPr>
            <a:lvl7pPr indent="-228600" lvl="6" marL="3200400" algn="l">
              <a:spcBef>
                <a:spcPts val="180"/>
              </a:spcBef>
              <a:spcAft>
                <a:spcPts val="0"/>
              </a:spcAft>
              <a:buClr>
                <a:schemeClr val="dk1"/>
              </a:buClr>
              <a:buSzPts val="900"/>
              <a:buNone/>
              <a:defRPr sz="900"/>
            </a:lvl7pPr>
            <a:lvl8pPr indent="-228600" lvl="7" marL="3657600" algn="l">
              <a:spcBef>
                <a:spcPts val="180"/>
              </a:spcBef>
              <a:spcAft>
                <a:spcPts val="0"/>
              </a:spcAft>
              <a:buClr>
                <a:schemeClr val="dk1"/>
              </a:buClr>
              <a:buSzPts val="900"/>
              <a:buNone/>
              <a:defRPr sz="900"/>
            </a:lvl8pPr>
            <a:lvl9pPr indent="-228600" lvl="8" marL="4114800" algn="l">
              <a:spcBef>
                <a:spcPts val="180"/>
              </a:spcBef>
              <a:spcAft>
                <a:spcPts val="0"/>
              </a:spcAft>
              <a:buClr>
                <a:schemeClr val="dk1"/>
              </a:buClr>
              <a:buSzPts val="900"/>
              <a:buNone/>
              <a:defRPr sz="900"/>
            </a:lvl9pPr>
          </a:lstStyle>
          <a:p/>
        </p:txBody>
      </p:sp>
      <p:sp>
        <p:nvSpPr>
          <p:cNvPr id="65" name="Google Shape;65;p10"/>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6" name="Google Shape;66;p10"/>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7" name="Google Shape;67;p10"/>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22.xml"/><Relationship Id="rId10" Type="http://schemas.openxmlformats.org/officeDocument/2006/relationships/slideLayout" Target="../slideLayouts/slideLayout21.xml"/><Relationship Id="rId13" Type="http://schemas.openxmlformats.org/officeDocument/2006/relationships/theme" Target="../theme/theme3.xml"/><Relationship Id="rId12" Type="http://schemas.openxmlformats.org/officeDocument/2006/relationships/slideLayout" Target="../slideLayouts/slideLayout23.xml"/><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9" Type="http://schemas.openxmlformats.org/officeDocument/2006/relationships/slideLayout" Target="../slideLayouts/slideLayout20.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marR="0" rtl="0" algn="ctr">
              <a:spcBef>
                <a:spcPts val="0"/>
              </a:spcBef>
              <a:spcAft>
                <a:spcPts val="0"/>
              </a:spcAft>
              <a:buClr>
                <a:schemeClr val="dk1"/>
              </a:buClr>
              <a:buSzPts val="4400"/>
              <a:buFont typeface="Calibri"/>
              <a:buNone/>
              <a:defRPr b="0" i="0" sz="4400" u="none" cap="none" strike="noStrik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7" name="Google Shape;7;p1"/>
          <p:cNvSpPr txBox="1"/>
          <p:nvPr>
            <p:ph idx="1" type="body"/>
          </p:nvPr>
        </p:nvSpPr>
        <p:spPr>
          <a:xfrm>
            <a:off x="457200" y="1600200"/>
            <a:ext cx="8229600" cy="4525963"/>
          </a:xfrm>
          <a:prstGeom prst="rect">
            <a:avLst/>
          </a:prstGeom>
          <a:noFill/>
          <a:ln>
            <a:noFill/>
          </a:ln>
        </p:spPr>
        <p:txBody>
          <a:bodyPr anchorCtr="0" anchor="t" bIns="45700" lIns="91425" spcFirstLastPara="1" rIns="91425" wrap="square" tIns="45700">
            <a:normAutofit/>
          </a:bodyPr>
          <a:lstStyle>
            <a:lvl1pPr indent="-431800" lvl="0" marL="457200" marR="0" rtl="0" algn="l">
              <a:spcBef>
                <a:spcPts val="640"/>
              </a:spcBef>
              <a:spcAft>
                <a:spcPts val="0"/>
              </a:spcAft>
              <a:buClr>
                <a:schemeClr val="dk1"/>
              </a:buClr>
              <a:buSzPts val="3200"/>
              <a:buFont typeface="Arial"/>
              <a:buChar char="•"/>
              <a:defRPr b="0" i="0" sz="3200" u="none" cap="none" strike="noStrike">
                <a:solidFill>
                  <a:schemeClr val="dk1"/>
                </a:solidFill>
                <a:latin typeface="Calibri"/>
                <a:ea typeface="Calibri"/>
                <a:cs typeface="Calibri"/>
                <a:sym typeface="Calibri"/>
              </a:defRPr>
            </a:lvl1pPr>
            <a:lvl2pPr indent="-406400" lvl="1" marL="914400" marR="0" rtl="0" algn="l">
              <a:spcBef>
                <a:spcPts val="56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2pPr>
            <a:lvl3pPr indent="-381000" lvl="2" marL="1371600" marR="0" rtl="0" algn="l">
              <a:spcBef>
                <a:spcPts val="48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3pPr>
            <a:lvl4pPr indent="-355600" lvl="3" marL="18288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4pPr>
            <a:lvl5pPr indent="-355600" lvl="4" marL="22860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5pPr>
            <a:lvl6pPr indent="-355600" lvl="5" marL="27432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6pPr>
            <a:lvl7pPr indent="-355600" lvl="6" marL="32004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7pPr>
            <a:lvl8pPr indent="-355600" lvl="7" marL="36576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8pPr>
            <a:lvl9pPr indent="-355600" lvl="8" marL="41148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9pPr>
          </a:lstStyle>
          <a:p/>
        </p:txBody>
      </p:sp>
      <p:sp>
        <p:nvSpPr>
          <p:cNvPr id="8" name="Google Shape;8;p1"/>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marR="0" rtl="0" algn="l">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9" name="Google Shape;9;p1"/>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marR="0" rtl="0" algn="ctr">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10" name="Google Shape;10;p1"/>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b="0" i="0" sz="1200" u="none" cap="none" strike="noStrike">
                <a:solidFill>
                  <a:srgbClr val="888888"/>
                </a:solidFill>
                <a:latin typeface="Calibri"/>
                <a:ea typeface="Calibri"/>
                <a:cs typeface="Calibri"/>
                <a:sym typeface="Calibri"/>
              </a:defRPr>
            </a:lvl1pPr>
            <a:lvl2pPr indent="0" lvl="1" marL="0" marR="0" rtl="0" algn="r">
              <a:spcBef>
                <a:spcPts val="0"/>
              </a:spcBef>
              <a:buNone/>
              <a:defRPr b="0" i="0" sz="1200" u="none" cap="none" strike="noStrike">
                <a:solidFill>
                  <a:srgbClr val="888888"/>
                </a:solidFill>
                <a:latin typeface="Calibri"/>
                <a:ea typeface="Calibri"/>
                <a:cs typeface="Calibri"/>
                <a:sym typeface="Calibri"/>
              </a:defRPr>
            </a:lvl2pPr>
            <a:lvl3pPr indent="0" lvl="2" marL="0" marR="0" rtl="0" algn="r">
              <a:spcBef>
                <a:spcPts val="0"/>
              </a:spcBef>
              <a:buNone/>
              <a:defRPr b="0" i="0" sz="1200" u="none" cap="none" strike="noStrike">
                <a:solidFill>
                  <a:srgbClr val="888888"/>
                </a:solidFill>
                <a:latin typeface="Calibri"/>
                <a:ea typeface="Calibri"/>
                <a:cs typeface="Calibri"/>
                <a:sym typeface="Calibri"/>
              </a:defRPr>
            </a:lvl3pPr>
            <a:lvl4pPr indent="0" lvl="3" marL="0" marR="0" rtl="0" algn="r">
              <a:spcBef>
                <a:spcPts val="0"/>
              </a:spcBef>
              <a:buNone/>
              <a:defRPr b="0" i="0" sz="1200" u="none" cap="none" strike="noStrike">
                <a:solidFill>
                  <a:srgbClr val="888888"/>
                </a:solidFill>
                <a:latin typeface="Calibri"/>
                <a:ea typeface="Calibri"/>
                <a:cs typeface="Calibri"/>
                <a:sym typeface="Calibri"/>
              </a:defRPr>
            </a:lvl4pPr>
            <a:lvl5pPr indent="0" lvl="4" marL="0" marR="0" rtl="0" algn="r">
              <a:spcBef>
                <a:spcPts val="0"/>
              </a:spcBef>
              <a:buNone/>
              <a:defRPr b="0" i="0" sz="1200" u="none" cap="none" strike="noStrike">
                <a:solidFill>
                  <a:srgbClr val="888888"/>
                </a:solidFill>
                <a:latin typeface="Calibri"/>
                <a:ea typeface="Calibri"/>
                <a:cs typeface="Calibri"/>
                <a:sym typeface="Calibri"/>
              </a:defRPr>
            </a:lvl5pPr>
            <a:lvl6pPr indent="0" lvl="5" marL="0" marR="0" rtl="0" algn="r">
              <a:spcBef>
                <a:spcPts val="0"/>
              </a:spcBef>
              <a:buNone/>
              <a:defRPr b="0" i="0" sz="1200" u="none" cap="none" strike="noStrike">
                <a:solidFill>
                  <a:srgbClr val="888888"/>
                </a:solidFill>
                <a:latin typeface="Calibri"/>
                <a:ea typeface="Calibri"/>
                <a:cs typeface="Calibri"/>
                <a:sym typeface="Calibri"/>
              </a:defRPr>
            </a:lvl6pPr>
            <a:lvl7pPr indent="0" lvl="6" marL="0" marR="0" rtl="0" algn="r">
              <a:spcBef>
                <a:spcPts val="0"/>
              </a:spcBef>
              <a:buNone/>
              <a:defRPr b="0" i="0" sz="1200" u="none" cap="none" strike="noStrike">
                <a:solidFill>
                  <a:srgbClr val="888888"/>
                </a:solidFill>
                <a:latin typeface="Calibri"/>
                <a:ea typeface="Calibri"/>
                <a:cs typeface="Calibri"/>
                <a:sym typeface="Calibri"/>
              </a:defRPr>
            </a:lvl7pPr>
            <a:lvl8pPr indent="0" lvl="7" marL="0" marR="0" rtl="0" algn="r">
              <a:spcBef>
                <a:spcPts val="0"/>
              </a:spcBef>
              <a:buNone/>
              <a:defRPr b="0" i="0" sz="1200" u="none" cap="none" strike="noStrike">
                <a:solidFill>
                  <a:srgbClr val="888888"/>
                </a:solidFill>
                <a:latin typeface="Calibri"/>
                <a:ea typeface="Calibri"/>
                <a:cs typeface="Calibri"/>
                <a:sym typeface="Calibri"/>
              </a:defRPr>
            </a:lvl8pPr>
            <a:lvl9pPr indent="0" lvl="8" marL="0" marR="0" rtl="0" algn="r">
              <a:spcBef>
                <a:spcPts val="0"/>
              </a:spcBef>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80" name="Shape 80"/>
        <p:cNvGrpSpPr/>
        <p:nvPr/>
      </p:nvGrpSpPr>
      <p:grpSpPr>
        <a:xfrm>
          <a:off x="0" y="0"/>
          <a:ext cx="0" cy="0"/>
          <a:chOff x="0" y="0"/>
          <a:chExt cx="0" cy="0"/>
        </a:xfrm>
      </p:grpSpPr>
      <p:sp>
        <p:nvSpPr>
          <p:cNvPr id="81" name="Google Shape;81;p13"/>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marR="0" algn="ctr">
              <a:spcBef>
                <a:spcPts val="0"/>
              </a:spcBef>
              <a:spcAft>
                <a:spcPts val="0"/>
              </a:spcAft>
              <a:buClr>
                <a:schemeClr val="dk1"/>
              </a:buClr>
              <a:buSzPts val="4400"/>
              <a:buFont typeface="Calibri"/>
              <a:buNone/>
              <a:defRPr b="0" i="0" sz="4400" u="none" cap="none" strike="noStrik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82" name="Google Shape;82;p13"/>
          <p:cNvSpPr txBox="1"/>
          <p:nvPr>
            <p:ph idx="1" type="body"/>
          </p:nvPr>
        </p:nvSpPr>
        <p:spPr>
          <a:xfrm>
            <a:off x="457200" y="1600200"/>
            <a:ext cx="8229600" cy="4526100"/>
          </a:xfrm>
          <a:prstGeom prst="rect">
            <a:avLst/>
          </a:prstGeom>
          <a:noFill/>
          <a:ln>
            <a:noFill/>
          </a:ln>
        </p:spPr>
        <p:txBody>
          <a:bodyPr anchorCtr="0" anchor="t" bIns="45700" lIns="91425" spcFirstLastPara="1" rIns="91425" wrap="square" tIns="45700">
            <a:normAutofit/>
          </a:bodyPr>
          <a:lstStyle>
            <a:lvl1pPr indent="-431800" lvl="0" marL="457200" marR="0" algn="l">
              <a:spcBef>
                <a:spcPts val="640"/>
              </a:spcBef>
              <a:spcAft>
                <a:spcPts val="0"/>
              </a:spcAft>
              <a:buClr>
                <a:schemeClr val="dk1"/>
              </a:buClr>
              <a:buSzPts val="3200"/>
              <a:buFont typeface="Arial"/>
              <a:buChar char="•"/>
              <a:defRPr b="0" i="0" sz="3200" u="none" cap="none" strike="noStrike">
                <a:solidFill>
                  <a:schemeClr val="dk1"/>
                </a:solidFill>
                <a:latin typeface="Calibri"/>
                <a:ea typeface="Calibri"/>
                <a:cs typeface="Calibri"/>
                <a:sym typeface="Calibri"/>
              </a:defRPr>
            </a:lvl1pPr>
            <a:lvl2pPr indent="-406400" lvl="1" marL="914400" marR="0" algn="l">
              <a:spcBef>
                <a:spcPts val="56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2pPr>
            <a:lvl3pPr indent="-381000" lvl="2" marL="1371600" marR="0" algn="l">
              <a:spcBef>
                <a:spcPts val="48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3pPr>
            <a:lvl4pPr indent="-355600" lvl="3" marL="1828800" marR="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4pPr>
            <a:lvl5pPr indent="-355600" lvl="4" marL="2286000" marR="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5pPr>
            <a:lvl6pPr indent="-355600" lvl="5" marL="2743200" marR="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6pPr>
            <a:lvl7pPr indent="-355600" lvl="6" marL="3200400" marR="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7pPr>
            <a:lvl8pPr indent="-355600" lvl="7" marL="3657600" marR="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8pPr>
            <a:lvl9pPr indent="-355600" lvl="8" marL="4114800" marR="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9pPr>
          </a:lstStyle>
          <a:p/>
        </p:txBody>
      </p:sp>
      <p:sp>
        <p:nvSpPr>
          <p:cNvPr id="83" name="Google Shape;83;p13"/>
          <p:cNvSpPr txBox="1"/>
          <p:nvPr>
            <p:ph idx="10" type="dt"/>
          </p:nvPr>
        </p:nvSpPr>
        <p:spPr>
          <a:xfrm>
            <a:off x="457200" y="6356350"/>
            <a:ext cx="2133600" cy="365100"/>
          </a:xfrm>
          <a:prstGeom prst="rect">
            <a:avLst/>
          </a:prstGeom>
          <a:noFill/>
          <a:ln>
            <a:noFill/>
          </a:ln>
        </p:spPr>
        <p:txBody>
          <a:bodyPr anchorCtr="0" anchor="ctr" bIns="45700" lIns="91425" spcFirstLastPara="1" rIns="91425" wrap="square" tIns="45700">
            <a:noAutofit/>
          </a:bodyPr>
          <a:lstStyle>
            <a:lvl1pPr lvl="0" marR="0" algn="l">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lvl="1" marR="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84" name="Google Shape;84;p13"/>
          <p:cNvSpPr txBox="1"/>
          <p:nvPr>
            <p:ph idx="11" type="ftr"/>
          </p:nvPr>
        </p:nvSpPr>
        <p:spPr>
          <a:xfrm>
            <a:off x="3124200" y="6356350"/>
            <a:ext cx="2895600" cy="365100"/>
          </a:xfrm>
          <a:prstGeom prst="rect">
            <a:avLst/>
          </a:prstGeom>
          <a:noFill/>
          <a:ln>
            <a:noFill/>
          </a:ln>
        </p:spPr>
        <p:txBody>
          <a:bodyPr anchorCtr="0" anchor="ctr" bIns="45700" lIns="91425" spcFirstLastPara="1" rIns="91425" wrap="square" tIns="45700">
            <a:noAutofit/>
          </a:bodyPr>
          <a:lstStyle>
            <a:lvl1pPr lvl="0" marR="0" algn="ctr">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lvl="1" marR="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85" name="Google Shape;85;p13"/>
          <p:cNvSpPr txBox="1"/>
          <p:nvPr>
            <p:ph idx="12" type="sldNum"/>
          </p:nvPr>
        </p:nvSpPr>
        <p:spPr>
          <a:xfrm>
            <a:off x="6553200" y="6356350"/>
            <a:ext cx="2133600" cy="365100"/>
          </a:xfrm>
          <a:prstGeom prst="rect">
            <a:avLst/>
          </a:prstGeom>
          <a:noFill/>
          <a:ln>
            <a:noFill/>
          </a:ln>
        </p:spPr>
        <p:txBody>
          <a:bodyPr anchorCtr="0" anchor="ctr" bIns="45700" lIns="91425" spcFirstLastPara="1" rIns="91425" wrap="square" tIns="45700">
            <a:noAutofit/>
          </a:bodyPr>
          <a:lstStyle>
            <a:lvl1pPr indent="0" lvl="0" marL="0" marR="0" algn="r">
              <a:spcBef>
                <a:spcPts val="0"/>
              </a:spcBef>
              <a:buNone/>
              <a:defRPr b="0" i="0" sz="1200" u="none" cap="none" strike="noStrike">
                <a:solidFill>
                  <a:srgbClr val="888888"/>
                </a:solidFill>
                <a:latin typeface="Calibri"/>
                <a:ea typeface="Calibri"/>
                <a:cs typeface="Calibri"/>
                <a:sym typeface="Calibri"/>
              </a:defRPr>
            </a:lvl1pPr>
            <a:lvl2pPr indent="0" lvl="1" marL="0" marR="0" algn="r">
              <a:spcBef>
                <a:spcPts val="0"/>
              </a:spcBef>
              <a:buNone/>
              <a:defRPr b="0" i="0" sz="1200" u="none" cap="none" strike="noStrike">
                <a:solidFill>
                  <a:srgbClr val="888888"/>
                </a:solidFill>
                <a:latin typeface="Calibri"/>
                <a:ea typeface="Calibri"/>
                <a:cs typeface="Calibri"/>
                <a:sym typeface="Calibri"/>
              </a:defRPr>
            </a:lvl2pPr>
            <a:lvl3pPr indent="0" lvl="2" marL="0" marR="0" algn="r">
              <a:spcBef>
                <a:spcPts val="0"/>
              </a:spcBef>
              <a:buNone/>
              <a:defRPr b="0" i="0" sz="1200" u="none" cap="none" strike="noStrike">
                <a:solidFill>
                  <a:srgbClr val="888888"/>
                </a:solidFill>
                <a:latin typeface="Calibri"/>
                <a:ea typeface="Calibri"/>
                <a:cs typeface="Calibri"/>
                <a:sym typeface="Calibri"/>
              </a:defRPr>
            </a:lvl3pPr>
            <a:lvl4pPr indent="0" lvl="3" marL="0" marR="0" algn="r">
              <a:spcBef>
                <a:spcPts val="0"/>
              </a:spcBef>
              <a:buNone/>
              <a:defRPr b="0" i="0" sz="1200" u="none" cap="none" strike="noStrike">
                <a:solidFill>
                  <a:srgbClr val="888888"/>
                </a:solidFill>
                <a:latin typeface="Calibri"/>
                <a:ea typeface="Calibri"/>
                <a:cs typeface="Calibri"/>
                <a:sym typeface="Calibri"/>
              </a:defRPr>
            </a:lvl4pPr>
            <a:lvl5pPr indent="0" lvl="4" marL="0" marR="0" algn="r">
              <a:spcBef>
                <a:spcPts val="0"/>
              </a:spcBef>
              <a:buNone/>
              <a:defRPr b="0" i="0" sz="1200" u="none" cap="none" strike="noStrike">
                <a:solidFill>
                  <a:srgbClr val="888888"/>
                </a:solidFill>
                <a:latin typeface="Calibri"/>
                <a:ea typeface="Calibri"/>
                <a:cs typeface="Calibri"/>
                <a:sym typeface="Calibri"/>
              </a:defRPr>
            </a:lvl5pPr>
            <a:lvl6pPr indent="0" lvl="5" marL="0" marR="0" algn="r">
              <a:spcBef>
                <a:spcPts val="0"/>
              </a:spcBef>
              <a:buNone/>
              <a:defRPr b="0" i="0" sz="1200" u="none" cap="none" strike="noStrike">
                <a:solidFill>
                  <a:srgbClr val="888888"/>
                </a:solidFill>
                <a:latin typeface="Calibri"/>
                <a:ea typeface="Calibri"/>
                <a:cs typeface="Calibri"/>
                <a:sym typeface="Calibri"/>
              </a:defRPr>
            </a:lvl6pPr>
            <a:lvl7pPr indent="0" lvl="6" marL="0" marR="0" algn="r">
              <a:spcBef>
                <a:spcPts val="0"/>
              </a:spcBef>
              <a:buNone/>
              <a:defRPr b="0" i="0" sz="1200" u="none" cap="none" strike="noStrike">
                <a:solidFill>
                  <a:srgbClr val="888888"/>
                </a:solidFill>
                <a:latin typeface="Calibri"/>
                <a:ea typeface="Calibri"/>
                <a:cs typeface="Calibri"/>
                <a:sym typeface="Calibri"/>
              </a:defRPr>
            </a:lvl7pPr>
            <a:lvl8pPr indent="0" lvl="7" marL="0" marR="0" algn="r">
              <a:spcBef>
                <a:spcPts val="0"/>
              </a:spcBef>
              <a:buNone/>
              <a:defRPr b="0" i="0" sz="1200" u="none" cap="none" strike="noStrike">
                <a:solidFill>
                  <a:srgbClr val="888888"/>
                </a:solidFill>
                <a:latin typeface="Calibri"/>
                <a:ea typeface="Calibri"/>
                <a:cs typeface="Calibri"/>
                <a:sym typeface="Calibri"/>
              </a:defRPr>
            </a:lvl8pPr>
            <a:lvl9pPr indent="0" lvl="8" marL="0" marR="0" algn="r">
              <a:spcBef>
                <a:spcPts val="0"/>
              </a:spcBef>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 id="2147483670" r:id="rId12"/>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5.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xml"/><Relationship Id="rId3" Type="http://schemas.openxmlformats.org/officeDocument/2006/relationships/image" Target="../media/image4.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14.png"/><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4.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5.xml"/><Relationship Id="rId3" Type="http://schemas.openxmlformats.org/officeDocument/2006/relationships/image" Target="../media/image12.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 Id="rId3" Type="http://schemas.openxmlformats.org/officeDocument/2006/relationships/image" Target="../media/image11.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 Id="rId3" Type="http://schemas.openxmlformats.org/officeDocument/2006/relationships/image" Target="../media/image11.png"/><Relationship Id="rId4" Type="http://schemas.openxmlformats.org/officeDocument/2006/relationships/hyperlink" Target="http://www.youtube.com/watch?v=0yh78C-VeI8" TargetMode="External"/><Relationship Id="rId5" Type="http://schemas.openxmlformats.org/officeDocument/2006/relationships/image" Target="../media/image9.jp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3" name="Shape 163"/>
        <p:cNvGrpSpPr/>
        <p:nvPr/>
      </p:nvGrpSpPr>
      <p:grpSpPr>
        <a:xfrm>
          <a:off x="0" y="0"/>
          <a:ext cx="0" cy="0"/>
          <a:chOff x="0" y="0"/>
          <a:chExt cx="0" cy="0"/>
        </a:xfrm>
      </p:grpSpPr>
      <p:grpSp>
        <p:nvGrpSpPr>
          <p:cNvPr id="164" name="Google Shape;164;p26"/>
          <p:cNvGrpSpPr/>
          <p:nvPr/>
        </p:nvGrpSpPr>
        <p:grpSpPr>
          <a:xfrm>
            <a:off x="-31071" y="-180826"/>
            <a:ext cx="4239337" cy="10467984"/>
            <a:chOff x="0" y="-241102"/>
            <a:chExt cx="5652450" cy="13957313"/>
          </a:xfrm>
        </p:grpSpPr>
        <p:grpSp>
          <p:nvGrpSpPr>
            <p:cNvPr id="165" name="Google Shape;165;p26"/>
            <p:cNvGrpSpPr/>
            <p:nvPr/>
          </p:nvGrpSpPr>
          <p:grpSpPr>
            <a:xfrm>
              <a:off x="2826056" y="-241102"/>
              <a:ext cx="2826394" cy="13957313"/>
              <a:chOff x="0" y="-47625"/>
              <a:chExt cx="558300" cy="2757000"/>
            </a:xfrm>
          </p:grpSpPr>
          <p:sp>
            <p:nvSpPr>
              <p:cNvPr id="166" name="Google Shape;166;p26"/>
              <p:cNvSpPr/>
              <p:nvPr/>
            </p:nvSpPr>
            <p:spPr>
              <a:xfrm>
                <a:off x="0" y="0"/>
                <a:ext cx="558233" cy="2709333"/>
              </a:xfrm>
              <a:custGeom>
                <a:rect b="b" l="l" r="r" t="t"/>
                <a:pathLst>
                  <a:path extrusionOk="0" h="2709333" w="558233">
                    <a:moveTo>
                      <a:pt x="0" y="0"/>
                    </a:moveTo>
                    <a:lnTo>
                      <a:pt x="558233" y="0"/>
                    </a:lnTo>
                    <a:lnTo>
                      <a:pt x="558233" y="2709333"/>
                    </a:lnTo>
                    <a:lnTo>
                      <a:pt x="0" y="2709333"/>
                    </a:lnTo>
                    <a:close/>
                  </a:path>
                </a:pathLst>
              </a:custGeom>
              <a:solidFill>
                <a:srgbClr val="231F20"/>
              </a:solidFill>
              <a:ln>
                <a:noFill/>
              </a:ln>
            </p:spPr>
          </p:sp>
          <p:sp>
            <p:nvSpPr>
              <p:cNvPr id="167" name="Google Shape;167;p26"/>
              <p:cNvSpPr txBox="1"/>
              <p:nvPr/>
            </p:nvSpPr>
            <p:spPr>
              <a:xfrm>
                <a:off x="0" y="-47625"/>
                <a:ext cx="558300" cy="27570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grpSp>
          <p:nvGrpSpPr>
            <p:cNvPr id="168" name="Google Shape;168;p26"/>
            <p:cNvGrpSpPr/>
            <p:nvPr/>
          </p:nvGrpSpPr>
          <p:grpSpPr>
            <a:xfrm>
              <a:off x="1413028" y="-241102"/>
              <a:ext cx="2826394" cy="13957313"/>
              <a:chOff x="0" y="-47625"/>
              <a:chExt cx="558300" cy="2757000"/>
            </a:xfrm>
          </p:grpSpPr>
          <p:sp>
            <p:nvSpPr>
              <p:cNvPr id="169" name="Google Shape;169;p26"/>
              <p:cNvSpPr/>
              <p:nvPr/>
            </p:nvSpPr>
            <p:spPr>
              <a:xfrm>
                <a:off x="0" y="0"/>
                <a:ext cx="558233" cy="2709333"/>
              </a:xfrm>
              <a:custGeom>
                <a:rect b="b" l="l" r="r" t="t"/>
                <a:pathLst>
                  <a:path extrusionOk="0" h="2709333" w="558233">
                    <a:moveTo>
                      <a:pt x="0" y="0"/>
                    </a:moveTo>
                    <a:lnTo>
                      <a:pt x="558233" y="0"/>
                    </a:lnTo>
                    <a:lnTo>
                      <a:pt x="558233" y="2709333"/>
                    </a:lnTo>
                    <a:lnTo>
                      <a:pt x="0" y="2709333"/>
                    </a:lnTo>
                    <a:close/>
                  </a:path>
                </a:pathLst>
              </a:custGeom>
              <a:solidFill>
                <a:srgbClr val="38E0A4"/>
              </a:solidFill>
              <a:ln>
                <a:noFill/>
              </a:ln>
            </p:spPr>
          </p:sp>
          <p:sp>
            <p:nvSpPr>
              <p:cNvPr id="170" name="Google Shape;170;p26"/>
              <p:cNvSpPr txBox="1"/>
              <p:nvPr/>
            </p:nvSpPr>
            <p:spPr>
              <a:xfrm>
                <a:off x="0" y="-47625"/>
                <a:ext cx="558300" cy="27570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grpSp>
          <p:nvGrpSpPr>
            <p:cNvPr id="171" name="Google Shape;171;p26"/>
            <p:cNvGrpSpPr/>
            <p:nvPr/>
          </p:nvGrpSpPr>
          <p:grpSpPr>
            <a:xfrm>
              <a:off x="0" y="-241102"/>
              <a:ext cx="2826394" cy="13957313"/>
              <a:chOff x="0" y="-47625"/>
              <a:chExt cx="558300" cy="2757000"/>
            </a:xfrm>
          </p:grpSpPr>
          <p:sp>
            <p:nvSpPr>
              <p:cNvPr id="172" name="Google Shape;172;p26"/>
              <p:cNvSpPr/>
              <p:nvPr/>
            </p:nvSpPr>
            <p:spPr>
              <a:xfrm>
                <a:off x="0" y="0"/>
                <a:ext cx="558233" cy="2709333"/>
              </a:xfrm>
              <a:custGeom>
                <a:rect b="b" l="l" r="r" t="t"/>
                <a:pathLst>
                  <a:path extrusionOk="0" h="2709333" w="558233">
                    <a:moveTo>
                      <a:pt x="0" y="0"/>
                    </a:moveTo>
                    <a:lnTo>
                      <a:pt x="558233" y="0"/>
                    </a:lnTo>
                    <a:lnTo>
                      <a:pt x="558233" y="2709333"/>
                    </a:lnTo>
                    <a:lnTo>
                      <a:pt x="0" y="2709333"/>
                    </a:lnTo>
                    <a:close/>
                  </a:path>
                </a:pathLst>
              </a:custGeom>
              <a:solidFill>
                <a:srgbClr val="6484F3"/>
              </a:solidFill>
              <a:ln>
                <a:noFill/>
              </a:ln>
            </p:spPr>
          </p:sp>
          <p:sp>
            <p:nvSpPr>
              <p:cNvPr id="173" name="Google Shape;173;p26"/>
              <p:cNvSpPr txBox="1"/>
              <p:nvPr/>
            </p:nvSpPr>
            <p:spPr>
              <a:xfrm>
                <a:off x="0" y="-47625"/>
                <a:ext cx="558300" cy="27570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grpSp>
      <p:sp>
        <p:nvSpPr>
          <p:cNvPr id="174" name="Google Shape;174;p26"/>
          <p:cNvSpPr txBox="1"/>
          <p:nvPr/>
        </p:nvSpPr>
        <p:spPr>
          <a:xfrm>
            <a:off x="4572000" y="3203500"/>
            <a:ext cx="13258800" cy="2986200"/>
          </a:xfrm>
          <a:prstGeom prst="rect">
            <a:avLst/>
          </a:prstGeom>
          <a:noFill/>
          <a:ln>
            <a:noFill/>
          </a:ln>
        </p:spPr>
        <p:txBody>
          <a:bodyPr anchorCtr="0" anchor="t" bIns="0" lIns="0" spcFirstLastPara="1" rIns="0" wrap="square" tIns="0">
            <a:spAutoFit/>
          </a:bodyPr>
          <a:lstStyle/>
          <a:p>
            <a:pPr indent="0" lvl="0" marL="0" marR="0" rtl="0" algn="ctr">
              <a:lnSpc>
                <a:spcPct val="96999"/>
              </a:lnSpc>
              <a:spcBef>
                <a:spcPts val="0"/>
              </a:spcBef>
              <a:spcAft>
                <a:spcPts val="0"/>
              </a:spcAft>
              <a:buNone/>
            </a:pPr>
            <a:r>
              <a:rPr b="1" lang="en-US" sz="10000">
                <a:solidFill>
                  <a:srgbClr val="231F20"/>
                </a:solidFill>
                <a:latin typeface="Halant"/>
                <a:ea typeface="Halant"/>
                <a:cs typeface="Halant"/>
                <a:sym typeface="Halant"/>
              </a:rPr>
              <a:t>THE CONSTRUCTION OF RACE</a:t>
            </a:r>
            <a:endParaRPr sz="7500"/>
          </a:p>
        </p:txBody>
      </p:sp>
      <p:sp>
        <p:nvSpPr>
          <p:cNvPr id="175" name="Google Shape;175;p26"/>
          <p:cNvSpPr/>
          <p:nvPr/>
        </p:nvSpPr>
        <p:spPr>
          <a:xfrm>
            <a:off x="12646898" y="-210192"/>
            <a:ext cx="7315200" cy="2477783"/>
          </a:xfrm>
          <a:custGeom>
            <a:rect b="b" l="l" r="r" t="t"/>
            <a:pathLst>
              <a:path extrusionOk="0" h="2477783" w="7315200">
                <a:moveTo>
                  <a:pt x="0" y="0"/>
                </a:moveTo>
                <a:lnTo>
                  <a:pt x="7315200" y="0"/>
                </a:lnTo>
                <a:lnTo>
                  <a:pt x="7315200" y="2477784"/>
                </a:lnTo>
                <a:lnTo>
                  <a:pt x="0" y="2477784"/>
                </a:lnTo>
                <a:lnTo>
                  <a:pt x="0" y="0"/>
                </a:lnTo>
                <a:close/>
              </a:path>
            </a:pathLst>
          </a:custGeom>
          <a:blipFill rotWithShape="1">
            <a:blip r:embed="rId3">
              <a:alphaModFix/>
            </a:blip>
            <a:stretch>
              <a:fillRect b="0" l="0" r="0" t="0"/>
            </a:stretch>
          </a:blipFill>
          <a:ln>
            <a:noFill/>
          </a:ln>
        </p:spPr>
      </p:sp>
      <p:sp>
        <p:nvSpPr>
          <p:cNvPr id="176" name="Google Shape;176;p26"/>
          <p:cNvSpPr txBox="1"/>
          <p:nvPr/>
        </p:nvSpPr>
        <p:spPr>
          <a:xfrm>
            <a:off x="4888802" y="6298496"/>
            <a:ext cx="12625200" cy="785100"/>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None/>
            </a:pPr>
            <a:r>
              <a:rPr b="0" i="0" lang="en-US" sz="5100" u="none" cap="none" strike="noStrike">
                <a:solidFill>
                  <a:srgbClr val="231F20"/>
                </a:solidFill>
                <a:latin typeface="Inter"/>
                <a:ea typeface="Inter"/>
                <a:cs typeface="Inter"/>
                <a:sym typeface="Inter"/>
              </a:rPr>
              <a:t>Unit </a:t>
            </a:r>
            <a:r>
              <a:rPr lang="en-US" sz="5100">
                <a:solidFill>
                  <a:srgbClr val="231F20"/>
                </a:solidFill>
                <a:latin typeface="Inter"/>
                <a:ea typeface="Inter"/>
                <a:cs typeface="Inter"/>
                <a:sym typeface="Inter"/>
              </a:rPr>
              <a:t>3: The English Colonies (1607-1754)</a:t>
            </a:r>
            <a:endParaRPr sz="5100">
              <a:solidFill>
                <a:srgbClr val="231F20"/>
              </a:solidFill>
              <a:latin typeface="Inter"/>
              <a:ea typeface="Inter"/>
              <a:cs typeface="Inter"/>
              <a:sym typeface="Inter"/>
            </a:endParaRPr>
          </a:p>
        </p:txBody>
      </p:sp>
      <p:sp>
        <p:nvSpPr>
          <p:cNvPr id="177" name="Google Shape;177;p26"/>
          <p:cNvSpPr/>
          <p:nvPr/>
        </p:nvSpPr>
        <p:spPr>
          <a:xfrm>
            <a:off x="11118095" y="9258300"/>
            <a:ext cx="7315200" cy="2477783"/>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sp>
        <p:nvSpPr>
          <p:cNvPr id="178" name="Google Shape;178;p26"/>
          <p:cNvSpPr txBox="1"/>
          <p:nvPr/>
        </p:nvSpPr>
        <p:spPr>
          <a:xfrm rot="-5400000">
            <a:off x="-2830777" y="4935804"/>
            <a:ext cx="6882000" cy="415500"/>
          </a:xfrm>
          <a:prstGeom prst="rect">
            <a:avLst/>
          </a:prstGeom>
          <a:noFill/>
          <a:ln>
            <a:noFill/>
          </a:ln>
        </p:spPr>
        <p:txBody>
          <a:bodyPr anchorCtr="0" anchor="t" bIns="0" lIns="0" spcFirstLastPara="1" rIns="0" wrap="square" tIns="0">
            <a:spAutoFit/>
          </a:bodyPr>
          <a:lstStyle/>
          <a:p>
            <a:pPr indent="0" lvl="0" marL="0" marR="0" rtl="0" algn="ctr">
              <a:lnSpc>
                <a:spcPct val="139963"/>
              </a:lnSpc>
              <a:spcBef>
                <a:spcPts val="0"/>
              </a:spcBef>
              <a:spcAft>
                <a:spcPts val="0"/>
              </a:spcAft>
              <a:buNone/>
            </a:pPr>
            <a:r>
              <a:rPr b="1" i="0" lang="en-US" sz="2700" u="none" cap="none" strike="noStrike">
                <a:solidFill>
                  <a:srgbClr val="231F20"/>
                </a:solidFill>
                <a:latin typeface="Halant"/>
                <a:ea typeface="Halant"/>
                <a:cs typeface="Halant"/>
                <a:sym typeface="Halant"/>
              </a:rPr>
              <a:t>© Thinking Nation </a:t>
            </a:r>
            <a:r>
              <a:rPr b="1" lang="en-US" sz="2700">
                <a:solidFill>
                  <a:srgbClr val="231F20"/>
                </a:solidFill>
                <a:latin typeface="Halant"/>
                <a:ea typeface="Halant"/>
                <a:cs typeface="Halant"/>
                <a:sym typeface="Halant"/>
              </a:rPr>
              <a:t>2025</a:t>
            </a:r>
            <a:endParaRPr/>
          </a:p>
        </p:txBody>
      </p:sp>
      <p:cxnSp>
        <p:nvCxnSpPr>
          <p:cNvPr id="179" name="Google Shape;179;p26"/>
          <p:cNvCxnSpPr/>
          <p:nvPr/>
        </p:nvCxnSpPr>
        <p:spPr>
          <a:xfrm flipH="1" rot="10800000">
            <a:off x="653933" y="-2969"/>
            <a:ext cx="3600" cy="2895900"/>
          </a:xfrm>
          <a:prstGeom prst="straightConnector1">
            <a:avLst/>
          </a:prstGeom>
          <a:noFill/>
          <a:ln cap="flat" cmpd="sng" w="114300">
            <a:solidFill>
              <a:srgbClr val="000000"/>
            </a:solidFill>
            <a:prstDash val="solid"/>
            <a:round/>
            <a:headEnd len="sm" w="sm" type="none"/>
            <a:tailEnd len="sm" w="sm" type="none"/>
          </a:ln>
        </p:spPr>
      </p:cxnSp>
      <p:cxnSp>
        <p:nvCxnSpPr>
          <p:cNvPr id="180" name="Google Shape;180;p26"/>
          <p:cNvCxnSpPr/>
          <p:nvPr/>
        </p:nvCxnSpPr>
        <p:spPr>
          <a:xfrm rot="10800000">
            <a:off x="643893" y="7289297"/>
            <a:ext cx="5400" cy="2997600"/>
          </a:xfrm>
          <a:prstGeom prst="straightConnector1">
            <a:avLst/>
          </a:prstGeom>
          <a:noFill/>
          <a:ln cap="flat" cmpd="sng" w="114300">
            <a:solidFill>
              <a:srgbClr val="000000"/>
            </a:solidFill>
            <a:prstDash val="solid"/>
            <a:round/>
            <a:headEnd len="sm" w="sm" type="none"/>
            <a:tailEnd len="sm" w="sm" type="none"/>
          </a:ln>
        </p:spPr>
      </p:cxn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4" name="Shape 184"/>
        <p:cNvGrpSpPr/>
        <p:nvPr/>
      </p:nvGrpSpPr>
      <p:grpSpPr>
        <a:xfrm>
          <a:off x="0" y="0"/>
          <a:ext cx="0" cy="0"/>
          <a:chOff x="0" y="0"/>
          <a:chExt cx="0" cy="0"/>
        </a:xfrm>
      </p:grpSpPr>
      <p:sp>
        <p:nvSpPr>
          <p:cNvPr id="185" name="Google Shape;185;p27"/>
          <p:cNvSpPr txBox="1"/>
          <p:nvPr/>
        </p:nvSpPr>
        <p:spPr>
          <a:xfrm>
            <a:off x="1669275" y="3666363"/>
            <a:ext cx="14949300" cy="23088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Clr>
                <a:schemeClr val="dk1"/>
              </a:buClr>
              <a:buSzPts val="1100"/>
              <a:buFont typeface="Arial"/>
              <a:buNone/>
            </a:pPr>
            <a:r>
              <a:rPr i="1" lang="en-US" sz="5000">
                <a:solidFill>
                  <a:schemeClr val="dk1"/>
                </a:solidFill>
                <a:latin typeface="Inter"/>
                <a:ea typeface="Inter"/>
                <a:cs typeface="Inter"/>
                <a:sym typeface="Inter"/>
              </a:rPr>
              <a:t>How did the construct of race, specifically the concepts of 'whiteness' and 'blackness,' form in early colonial America?</a:t>
            </a:r>
            <a:endParaRPr i="1" sz="5000">
              <a:solidFill>
                <a:srgbClr val="231F20"/>
              </a:solidFill>
              <a:latin typeface="Inter"/>
              <a:ea typeface="Inter"/>
              <a:cs typeface="Inter"/>
              <a:sym typeface="Inter"/>
            </a:endParaRPr>
          </a:p>
        </p:txBody>
      </p:sp>
      <p:sp>
        <p:nvSpPr>
          <p:cNvPr id="186" name="Google Shape;186;p27"/>
          <p:cNvSpPr/>
          <p:nvPr/>
        </p:nvSpPr>
        <p:spPr>
          <a:xfrm>
            <a:off x="13764167" y="7198799"/>
            <a:ext cx="7315200" cy="2477783"/>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grpSp>
        <p:nvGrpSpPr>
          <p:cNvPr id="187" name="Google Shape;187;p27"/>
          <p:cNvGrpSpPr/>
          <p:nvPr/>
        </p:nvGrpSpPr>
        <p:grpSpPr>
          <a:xfrm>
            <a:off x="-254016" y="9230009"/>
            <a:ext cx="18796043" cy="937448"/>
            <a:chOff x="204" y="0"/>
            <a:chExt cx="25061391" cy="1249931"/>
          </a:xfrm>
        </p:grpSpPr>
        <p:grpSp>
          <p:nvGrpSpPr>
            <p:cNvPr id="188" name="Google Shape;188;p27"/>
            <p:cNvGrpSpPr/>
            <p:nvPr/>
          </p:nvGrpSpPr>
          <p:grpSpPr>
            <a:xfrm rot="5400000">
              <a:off x="12002369" y="-11663474"/>
              <a:ext cx="1249931" cy="24576878"/>
              <a:chOff x="0" y="-38100"/>
              <a:chExt cx="246900" cy="4854692"/>
            </a:xfrm>
          </p:grpSpPr>
          <p:sp>
            <p:nvSpPr>
              <p:cNvPr id="189" name="Google Shape;189;p27"/>
              <p:cNvSpPr/>
              <p:nvPr/>
            </p:nvSpPr>
            <p:spPr>
              <a:xfrm>
                <a:off x="0" y="0"/>
                <a:ext cx="246798" cy="4816592"/>
              </a:xfrm>
              <a:custGeom>
                <a:rect b="b" l="l" r="r" t="t"/>
                <a:pathLst>
                  <a:path extrusionOk="0" h="4816592" w="246798">
                    <a:moveTo>
                      <a:pt x="0" y="0"/>
                    </a:moveTo>
                    <a:lnTo>
                      <a:pt x="246798" y="0"/>
                    </a:lnTo>
                    <a:lnTo>
                      <a:pt x="246798" y="4816592"/>
                    </a:lnTo>
                    <a:lnTo>
                      <a:pt x="0" y="4816592"/>
                    </a:lnTo>
                    <a:close/>
                  </a:path>
                </a:pathLst>
              </a:custGeom>
              <a:solidFill>
                <a:srgbClr val="EFFEF9"/>
              </a:solidFill>
              <a:ln>
                <a:noFill/>
              </a:ln>
            </p:spPr>
          </p:sp>
          <p:sp>
            <p:nvSpPr>
              <p:cNvPr id="190" name="Google Shape;190;p27"/>
              <p:cNvSpPr txBox="1"/>
              <p:nvPr/>
            </p:nvSpPr>
            <p:spPr>
              <a:xfrm>
                <a:off x="0" y="-38100"/>
                <a:ext cx="246900" cy="48546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sp>
          <p:nvSpPr>
            <p:cNvPr id="191" name="Google Shape;191;p27"/>
            <p:cNvSpPr txBox="1"/>
            <p:nvPr/>
          </p:nvSpPr>
          <p:spPr>
            <a:xfrm>
              <a:off x="7951598" y="305302"/>
              <a:ext cx="9176100" cy="554100"/>
            </a:xfrm>
            <a:prstGeom prst="rect">
              <a:avLst/>
            </a:prstGeom>
            <a:noFill/>
            <a:ln>
              <a:noFill/>
            </a:ln>
          </p:spPr>
          <p:txBody>
            <a:bodyPr anchorCtr="0" anchor="t" bIns="0" lIns="0" spcFirstLastPara="1" rIns="0" wrap="square" tIns="0">
              <a:spAutoFit/>
            </a:bodyPr>
            <a:lstStyle/>
            <a:p>
              <a:pPr indent="0" lvl="0" marL="0" marR="0" rtl="0" algn="ctr">
                <a:lnSpc>
                  <a:spcPct val="139963"/>
                </a:lnSpc>
                <a:spcBef>
                  <a:spcPts val="0"/>
                </a:spcBef>
                <a:spcAft>
                  <a:spcPts val="0"/>
                </a:spcAft>
                <a:buNone/>
              </a:pPr>
              <a:r>
                <a:rPr b="1" i="0" lang="en-US" sz="2700" u="none" cap="none" strike="noStrike">
                  <a:solidFill>
                    <a:srgbClr val="231F20"/>
                  </a:solidFill>
                  <a:latin typeface="Halant"/>
                  <a:ea typeface="Halant"/>
                  <a:cs typeface="Halant"/>
                  <a:sym typeface="Halant"/>
                </a:rPr>
                <a:t>© Thinking Nation </a:t>
              </a:r>
              <a:r>
                <a:rPr b="1" lang="en-US" sz="2700">
                  <a:solidFill>
                    <a:srgbClr val="231F20"/>
                  </a:solidFill>
                  <a:latin typeface="Halant"/>
                  <a:ea typeface="Halant"/>
                  <a:cs typeface="Halant"/>
                  <a:sym typeface="Halant"/>
                </a:rPr>
                <a:t>2025</a:t>
              </a:r>
              <a:endParaRPr/>
            </a:p>
          </p:txBody>
        </p:sp>
        <p:cxnSp>
          <p:nvCxnSpPr>
            <p:cNvPr id="192" name="Google Shape;192;p27"/>
            <p:cNvCxnSpPr/>
            <p:nvPr/>
          </p:nvCxnSpPr>
          <p:spPr>
            <a:xfrm>
              <a:off x="204" y="612007"/>
              <a:ext cx="9473700" cy="25500"/>
            </a:xfrm>
            <a:prstGeom prst="straightConnector1">
              <a:avLst/>
            </a:prstGeom>
            <a:noFill/>
            <a:ln cap="flat" cmpd="sng" w="152400">
              <a:solidFill>
                <a:srgbClr val="231F20"/>
              </a:solidFill>
              <a:prstDash val="solid"/>
              <a:round/>
              <a:headEnd len="sm" w="sm" type="none"/>
              <a:tailEnd len="sm" w="sm" type="none"/>
            </a:ln>
          </p:spPr>
        </p:cxnSp>
        <p:cxnSp>
          <p:nvCxnSpPr>
            <p:cNvPr id="193" name="Google Shape;193;p27"/>
            <p:cNvCxnSpPr/>
            <p:nvPr/>
          </p:nvCxnSpPr>
          <p:spPr>
            <a:xfrm>
              <a:off x="15587895" y="612007"/>
              <a:ext cx="9473700" cy="25500"/>
            </a:xfrm>
            <a:prstGeom prst="straightConnector1">
              <a:avLst/>
            </a:prstGeom>
            <a:noFill/>
            <a:ln cap="flat" cmpd="sng" w="152400">
              <a:solidFill>
                <a:srgbClr val="231F20"/>
              </a:solidFill>
              <a:prstDash val="solid"/>
              <a:round/>
              <a:headEnd len="sm" w="sm" type="none"/>
              <a:tailEnd len="sm" w="sm" type="none"/>
            </a:ln>
          </p:spPr>
        </p:cxnSp>
      </p:grpSp>
      <p:sp>
        <p:nvSpPr>
          <p:cNvPr id="194" name="Google Shape;194;p27"/>
          <p:cNvSpPr txBox="1"/>
          <p:nvPr/>
        </p:nvSpPr>
        <p:spPr>
          <a:xfrm>
            <a:off x="2553980" y="1943100"/>
            <a:ext cx="13179900" cy="1308300"/>
          </a:xfrm>
          <a:prstGeom prst="rect">
            <a:avLst/>
          </a:prstGeom>
          <a:noFill/>
          <a:ln>
            <a:noFill/>
          </a:ln>
        </p:spPr>
        <p:txBody>
          <a:bodyPr anchorCtr="0" anchor="t" bIns="0" lIns="0" spcFirstLastPara="1" rIns="0" wrap="square" tIns="0">
            <a:spAutoFit/>
          </a:bodyPr>
          <a:lstStyle/>
          <a:p>
            <a:pPr indent="0" lvl="0" marL="0" marR="0" rtl="0" algn="ctr">
              <a:lnSpc>
                <a:spcPct val="140004"/>
              </a:lnSpc>
              <a:spcBef>
                <a:spcPts val="0"/>
              </a:spcBef>
              <a:spcAft>
                <a:spcPts val="0"/>
              </a:spcAft>
              <a:buNone/>
            </a:pPr>
            <a:r>
              <a:rPr b="1" lang="en-US" sz="8499">
                <a:solidFill>
                  <a:srgbClr val="231F20"/>
                </a:solidFill>
                <a:latin typeface="Halant"/>
                <a:ea typeface="Halant"/>
                <a:cs typeface="Halant"/>
                <a:sym typeface="Halant"/>
              </a:rPr>
              <a:t>SUPPORTING QUESTION</a:t>
            </a:r>
            <a:endParaRPr/>
          </a:p>
        </p:txBody>
      </p:sp>
      <p:grpSp>
        <p:nvGrpSpPr>
          <p:cNvPr id="195" name="Google Shape;195;p27"/>
          <p:cNvGrpSpPr/>
          <p:nvPr/>
        </p:nvGrpSpPr>
        <p:grpSpPr>
          <a:xfrm>
            <a:off x="15859155" y="-98041"/>
            <a:ext cx="1562625" cy="1771271"/>
            <a:chOff x="0" y="-130721"/>
            <a:chExt cx="2083500" cy="2361695"/>
          </a:xfrm>
        </p:grpSpPr>
        <p:grpSp>
          <p:nvGrpSpPr>
            <p:cNvPr id="196" name="Google Shape;196;p27"/>
            <p:cNvGrpSpPr/>
            <p:nvPr/>
          </p:nvGrpSpPr>
          <p:grpSpPr>
            <a:xfrm>
              <a:off x="75599" y="-130721"/>
              <a:ext cx="1932614" cy="2361695"/>
              <a:chOff x="0" y="-47625"/>
              <a:chExt cx="704100" cy="860425"/>
            </a:xfrm>
          </p:grpSpPr>
          <p:sp>
            <p:nvSpPr>
              <p:cNvPr id="197" name="Google Shape;197;p27"/>
              <p:cNvSpPr/>
              <p:nvPr/>
            </p:nvSpPr>
            <p:spPr>
              <a:xfrm>
                <a:off x="0" y="0"/>
                <a:ext cx="703982" cy="812800"/>
              </a:xfrm>
              <a:custGeom>
                <a:rect b="b" l="l" r="r" t="t"/>
                <a:pathLst>
                  <a:path extrusionOk="0" h="812800" w="703982">
                    <a:moveTo>
                      <a:pt x="234787" y="793731"/>
                    </a:moveTo>
                    <a:cubicBezTo>
                      <a:pt x="270879" y="805245"/>
                      <a:pt x="311910" y="812800"/>
                      <a:pt x="352180" y="812800"/>
                    </a:cubicBezTo>
                    <a:cubicBezTo>
                      <a:pt x="392452" y="812800"/>
                      <a:pt x="431204" y="806323"/>
                      <a:pt x="466915" y="794809"/>
                    </a:cubicBezTo>
                    <a:cubicBezTo>
                      <a:pt x="467675" y="794450"/>
                      <a:pt x="468435" y="794450"/>
                      <a:pt x="469194" y="794090"/>
                    </a:cubicBezTo>
                    <a:cubicBezTo>
                      <a:pt x="603304" y="748035"/>
                      <a:pt x="702082" y="626421"/>
                      <a:pt x="703982" y="484298"/>
                    </a:cubicBezTo>
                    <a:lnTo>
                      <a:pt x="703982" y="0"/>
                    </a:lnTo>
                    <a:lnTo>
                      <a:pt x="0" y="0"/>
                    </a:lnTo>
                    <a:lnTo>
                      <a:pt x="0" y="483939"/>
                    </a:lnTo>
                    <a:cubicBezTo>
                      <a:pt x="1900" y="627140"/>
                      <a:pt x="99158" y="748755"/>
                      <a:pt x="234787" y="793731"/>
                    </a:cubicBezTo>
                    <a:close/>
                  </a:path>
                </a:pathLst>
              </a:custGeom>
              <a:solidFill>
                <a:srgbClr val="38E0A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8" name="Google Shape;198;p27"/>
              <p:cNvSpPr txBox="1"/>
              <p:nvPr/>
            </p:nvSpPr>
            <p:spPr>
              <a:xfrm>
                <a:off x="0" y="-47625"/>
                <a:ext cx="704100" cy="7335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sp>
          <p:nvSpPr>
            <p:cNvPr id="199" name="Google Shape;199;p27"/>
            <p:cNvSpPr txBox="1"/>
            <p:nvPr/>
          </p:nvSpPr>
          <p:spPr>
            <a:xfrm>
              <a:off x="0" y="447107"/>
              <a:ext cx="2083500" cy="1144200"/>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None/>
              </a:pPr>
              <a:r>
                <a:rPr b="1" lang="en-US" sz="5575">
                  <a:solidFill>
                    <a:schemeClr val="lt1"/>
                  </a:solidFill>
                  <a:latin typeface="Halant"/>
                  <a:ea typeface="Halant"/>
                  <a:cs typeface="Halant"/>
                  <a:sym typeface="Halant"/>
                </a:rPr>
                <a:t>1</a:t>
              </a:r>
              <a:endParaRPr>
                <a:solidFill>
                  <a:schemeClr val="lt1"/>
                </a:solidFill>
              </a:endParaRPr>
            </a:p>
          </p:txBody>
        </p:sp>
      </p:grpSp>
      <p:sp>
        <p:nvSpPr>
          <p:cNvPr id="200" name="Google Shape;200;p27"/>
          <p:cNvSpPr/>
          <p:nvPr/>
        </p:nvSpPr>
        <p:spPr>
          <a:xfrm>
            <a:off x="-2627572" y="-733336"/>
            <a:ext cx="7315200" cy="2477783"/>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4" name="Shape 204"/>
        <p:cNvGrpSpPr/>
        <p:nvPr/>
      </p:nvGrpSpPr>
      <p:grpSpPr>
        <a:xfrm>
          <a:off x="0" y="0"/>
          <a:ext cx="0" cy="0"/>
          <a:chOff x="0" y="0"/>
          <a:chExt cx="0" cy="0"/>
        </a:xfrm>
      </p:grpSpPr>
      <p:pic>
        <p:nvPicPr>
          <p:cNvPr id="205" name="Google Shape;205;p28"/>
          <p:cNvPicPr preferRelativeResize="0"/>
          <p:nvPr/>
        </p:nvPicPr>
        <p:blipFill rotWithShape="1">
          <a:blip r:embed="rId3">
            <a:alphaModFix/>
          </a:blip>
          <a:srcRect b="0" l="17478" r="0" t="0"/>
          <a:stretch/>
        </p:blipFill>
        <p:spPr>
          <a:xfrm>
            <a:off x="8797950" y="1697038"/>
            <a:ext cx="7603095" cy="6909823"/>
          </a:xfrm>
          <a:prstGeom prst="rect">
            <a:avLst/>
          </a:prstGeom>
          <a:noFill/>
          <a:ln>
            <a:noFill/>
          </a:ln>
        </p:spPr>
      </p:pic>
      <p:sp>
        <p:nvSpPr>
          <p:cNvPr id="206" name="Google Shape;206;p28"/>
          <p:cNvSpPr/>
          <p:nvPr/>
        </p:nvSpPr>
        <p:spPr>
          <a:xfrm>
            <a:off x="13764167" y="7198799"/>
            <a:ext cx="7315200" cy="2477783"/>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4">
              <a:alphaModFix/>
            </a:blip>
            <a:stretch>
              <a:fillRect b="0" l="0" r="0" t="0"/>
            </a:stretch>
          </a:blipFill>
          <a:ln>
            <a:noFill/>
          </a:ln>
        </p:spPr>
      </p:sp>
      <p:grpSp>
        <p:nvGrpSpPr>
          <p:cNvPr id="207" name="Google Shape;207;p28"/>
          <p:cNvGrpSpPr/>
          <p:nvPr/>
        </p:nvGrpSpPr>
        <p:grpSpPr>
          <a:xfrm>
            <a:off x="-254016" y="9230009"/>
            <a:ext cx="18796043" cy="937448"/>
            <a:chOff x="204" y="0"/>
            <a:chExt cx="25061391" cy="1249931"/>
          </a:xfrm>
        </p:grpSpPr>
        <p:grpSp>
          <p:nvGrpSpPr>
            <p:cNvPr id="208" name="Google Shape;208;p28"/>
            <p:cNvGrpSpPr/>
            <p:nvPr/>
          </p:nvGrpSpPr>
          <p:grpSpPr>
            <a:xfrm rot="5400000">
              <a:off x="12002369" y="-11663474"/>
              <a:ext cx="1249931" cy="24576878"/>
              <a:chOff x="0" y="-38100"/>
              <a:chExt cx="246900" cy="4854692"/>
            </a:xfrm>
          </p:grpSpPr>
          <p:sp>
            <p:nvSpPr>
              <p:cNvPr id="209" name="Google Shape;209;p28"/>
              <p:cNvSpPr/>
              <p:nvPr/>
            </p:nvSpPr>
            <p:spPr>
              <a:xfrm>
                <a:off x="0" y="0"/>
                <a:ext cx="246798" cy="4816592"/>
              </a:xfrm>
              <a:custGeom>
                <a:rect b="b" l="l" r="r" t="t"/>
                <a:pathLst>
                  <a:path extrusionOk="0" h="4816592" w="246798">
                    <a:moveTo>
                      <a:pt x="0" y="0"/>
                    </a:moveTo>
                    <a:lnTo>
                      <a:pt x="246798" y="0"/>
                    </a:lnTo>
                    <a:lnTo>
                      <a:pt x="246798" y="4816592"/>
                    </a:lnTo>
                    <a:lnTo>
                      <a:pt x="0" y="4816592"/>
                    </a:lnTo>
                    <a:close/>
                  </a:path>
                </a:pathLst>
              </a:custGeom>
              <a:solidFill>
                <a:srgbClr val="EFFEF9"/>
              </a:solidFill>
              <a:ln>
                <a:noFill/>
              </a:ln>
            </p:spPr>
          </p:sp>
          <p:sp>
            <p:nvSpPr>
              <p:cNvPr id="210" name="Google Shape;210;p28"/>
              <p:cNvSpPr txBox="1"/>
              <p:nvPr/>
            </p:nvSpPr>
            <p:spPr>
              <a:xfrm>
                <a:off x="0" y="-38100"/>
                <a:ext cx="246900" cy="48546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sp>
          <p:nvSpPr>
            <p:cNvPr id="211" name="Google Shape;211;p28"/>
            <p:cNvSpPr txBox="1"/>
            <p:nvPr/>
          </p:nvSpPr>
          <p:spPr>
            <a:xfrm>
              <a:off x="7951598" y="305302"/>
              <a:ext cx="9176100" cy="554100"/>
            </a:xfrm>
            <a:prstGeom prst="rect">
              <a:avLst/>
            </a:prstGeom>
            <a:noFill/>
            <a:ln>
              <a:noFill/>
            </a:ln>
          </p:spPr>
          <p:txBody>
            <a:bodyPr anchorCtr="0" anchor="t" bIns="0" lIns="0" spcFirstLastPara="1" rIns="0" wrap="square" tIns="0">
              <a:spAutoFit/>
            </a:bodyPr>
            <a:lstStyle/>
            <a:p>
              <a:pPr indent="0" lvl="0" marL="0" marR="0" rtl="0" algn="ctr">
                <a:lnSpc>
                  <a:spcPct val="139963"/>
                </a:lnSpc>
                <a:spcBef>
                  <a:spcPts val="0"/>
                </a:spcBef>
                <a:spcAft>
                  <a:spcPts val="0"/>
                </a:spcAft>
                <a:buNone/>
              </a:pPr>
              <a:r>
                <a:rPr b="1" i="0" lang="en-US" sz="2700" u="none" cap="none" strike="noStrike">
                  <a:solidFill>
                    <a:srgbClr val="231F20"/>
                  </a:solidFill>
                  <a:latin typeface="Halant"/>
                  <a:ea typeface="Halant"/>
                  <a:cs typeface="Halant"/>
                  <a:sym typeface="Halant"/>
                </a:rPr>
                <a:t>© Thinking Nation </a:t>
              </a:r>
              <a:r>
                <a:rPr b="1" lang="en-US" sz="2700">
                  <a:solidFill>
                    <a:srgbClr val="231F20"/>
                  </a:solidFill>
                  <a:latin typeface="Halant"/>
                  <a:ea typeface="Halant"/>
                  <a:cs typeface="Halant"/>
                  <a:sym typeface="Halant"/>
                </a:rPr>
                <a:t>2025</a:t>
              </a:r>
              <a:endParaRPr/>
            </a:p>
          </p:txBody>
        </p:sp>
        <p:cxnSp>
          <p:nvCxnSpPr>
            <p:cNvPr id="212" name="Google Shape;212;p28"/>
            <p:cNvCxnSpPr/>
            <p:nvPr/>
          </p:nvCxnSpPr>
          <p:spPr>
            <a:xfrm>
              <a:off x="204" y="612007"/>
              <a:ext cx="9473700" cy="25500"/>
            </a:xfrm>
            <a:prstGeom prst="straightConnector1">
              <a:avLst/>
            </a:prstGeom>
            <a:noFill/>
            <a:ln cap="flat" cmpd="sng" w="152400">
              <a:solidFill>
                <a:srgbClr val="231F20"/>
              </a:solidFill>
              <a:prstDash val="solid"/>
              <a:round/>
              <a:headEnd len="sm" w="sm" type="none"/>
              <a:tailEnd len="sm" w="sm" type="none"/>
            </a:ln>
          </p:spPr>
        </p:cxnSp>
        <p:cxnSp>
          <p:nvCxnSpPr>
            <p:cNvPr id="213" name="Google Shape;213;p28"/>
            <p:cNvCxnSpPr/>
            <p:nvPr/>
          </p:nvCxnSpPr>
          <p:spPr>
            <a:xfrm>
              <a:off x="15587895" y="612007"/>
              <a:ext cx="9473700" cy="25500"/>
            </a:xfrm>
            <a:prstGeom prst="straightConnector1">
              <a:avLst/>
            </a:prstGeom>
            <a:noFill/>
            <a:ln cap="flat" cmpd="sng" w="152400">
              <a:solidFill>
                <a:srgbClr val="231F20"/>
              </a:solidFill>
              <a:prstDash val="solid"/>
              <a:round/>
              <a:headEnd len="sm" w="sm" type="none"/>
              <a:tailEnd len="sm" w="sm" type="none"/>
            </a:ln>
          </p:spPr>
        </p:cxnSp>
      </p:grpSp>
      <p:sp>
        <p:nvSpPr>
          <p:cNvPr id="214" name="Google Shape;214;p28"/>
          <p:cNvSpPr txBox="1"/>
          <p:nvPr/>
        </p:nvSpPr>
        <p:spPr>
          <a:xfrm>
            <a:off x="698325" y="1919600"/>
            <a:ext cx="7315200" cy="6464700"/>
          </a:xfrm>
          <a:prstGeom prst="rect">
            <a:avLst/>
          </a:prstGeom>
          <a:noFill/>
          <a:ln>
            <a:noFill/>
          </a:ln>
        </p:spPr>
        <p:txBody>
          <a:bodyPr anchorCtr="0" anchor="t" bIns="0" lIns="0" spcFirstLastPara="1" rIns="0" wrap="square" tIns="0">
            <a:spAutoFit/>
          </a:bodyPr>
          <a:lstStyle/>
          <a:p>
            <a:pPr indent="0" lvl="0" marL="0" marR="0" rtl="0" algn="ctr">
              <a:lnSpc>
                <a:spcPct val="100000"/>
              </a:lnSpc>
              <a:spcBef>
                <a:spcPts val="0"/>
              </a:spcBef>
              <a:spcAft>
                <a:spcPts val="0"/>
              </a:spcAft>
              <a:buNone/>
            </a:pPr>
            <a:r>
              <a:rPr b="1" lang="en-US" sz="7000">
                <a:solidFill>
                  <a:srgbClr val="231F20"/>
                </a:solidFill>
                <a:latin typeface="Halant"/>
                <a:ea typeface="Halant"/>
                <a:cs typeface="Halant"/>
                <a:sym typeface="Halant"/>
              </a:rPr>
              <a:t>The best historians are measured by their ability to ask good questions. </a:t>
            </a:r>
            <a:endParaRPr sz="7000"/>
          </a:p>
        </p:txBody>
      </p:sp>
      <p:grpSp>
        <p:nvGrpSpPr>
          <p:cNvPr id="215" name="Google Shape;215;p28"/>
          <p:cNvGrpSpPr/>
          <p:nvPr/>
        </p:nvGrpSpPr>
        <p:grpSpPr>
          <a:xfrm>
            <a:off x="15859155" y="-98041"/>
            <a:ext cx="1562625" cy="1771271"/>
            <a:chOff x="0" y="-130721"/>
            <a:chExt cx="2083500" cy="2361695"/>
          </a:xfrm>
        </p:grpSpPr>
        <p:grpSp>
          <p:nvGrpSpPr>
            <p:cNvPr id="216" name="Google Shape;216;p28"/>
            <p:cNvGrpSpPr/>
            <p:nvPr/>
          </p:nvGrpSpPr>
          <p:grpSpPr>
            <a:xfrm>
              <a:off x="75599" y="-130721"/>
              <a:ext cx="1932614" cy="2361695"/>
              <a:chOff x="0" y="-47625"/>
              <a:chExt cx="704100" cy="860425"/>
            </a:xfrm>
          </p:grpSpPr>
          <p:sp>
            <p:nvSpPr>
              <p:cNvPr id="217" name="Google Shape;217;p28"/>
              <p:cNvSpPr/>
              <p:nvPr/>
            </p:nvSpPr>
            <p:spPr>
              <a:xfrm>
                <a:off x="0" y="0"/>
                <a:ext cx="703982" cy="812800"/>
              </a:xfrm>
              <a:custGeom>
                <a:rect b="b" l="l" r="r" t="t"/>
                <a:pathLst>
                  <a:path extrusionOk="0" h="812800" w="703982">
                    <a:moveTo>
                      <a:pt x="234787" y="793731"/>
                    </a:moveTo>
                    <a:cubicBezTo>
                      <a:pt x="270879" y="805245"/>
                      <a:pt x="311910" y="812800"/>
                      <a:pt x="352180" y="812800"/>
                    </a:cubicBezTo>
                    <a:cubicBezTo>
                      <a:pt x="392452" y="812800"/>
                      <a:pt x="431204" y="806323"/>
                      <a:pt x="466915" y="794809"/>
                    </a:cubicBezTo>
                    <a:cubicBezTo>
                      <a:pt x="467675" y="794450"/>
                      <a:pt x="468435" y="794450"/>
                      <a:pt x="469194" y="794090"/>
                    </a:cubicBezTo>
                    <a:cubicBezTo>
                      <a:pt x="603304" y="748035"/>
                      <a:pt x="702082" y="626421"/>
                      <a:pt x="703982" y="484298"/>
                    </a:cubicBezTo>
                    <a:lnTo>
                      <a:pt x="703982" y="0"/>
                    </a:lnTo>
                    <a:lnTo>
                      <a:pt x="0" y="0"/>
                    </a:lnTo>
                    <a:lnTo>
                      <a:pt x="0" y="483939"/>
                    </a:lnTo>
                    <a:cubicBezTo>
                      <a:pt x="1900" y="627140"/>
                      <a:pt x="99158" y="748755"/>
                      <a:pt x="234787" y="793731"/>
                    </a:cubicBezTo>
                    <a:close/>
                  </a:path>
                </a:pathLst>
              </a:custGeom>
              <a:solidFill>
                <a:srgbClr val="38E0A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8" name="Google Shape;218;p28"/>
              <p:cNvSpPr txBox="1"/>
              <p:nvPr/>
            </p:nvSpPr>
            <p:spPr>
              <a:xfrm>
                <a:off x="0" y="-47625"/>
                <a:ext cx="704100" cy="7335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sp>
          <p:nvSpPr>
            <p:cNvPr id="219" name="Google Shape;219;p28"/>
            <p:cNvSpPr txBox="1"/>
            <p:nvPr/>
          </p:nvSpPr>
          <p:spPr>
            <a:xfrm>
              <a:off x="0" y="447107"/>
              <a:ext cx="2083500" cy="1144200"/>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None/>
              </a:pPr>
              <a:r>
                <a:rPr b="1" lang="en-US" sz="5575">
                  <a:solidFill>
                    <a:schemeClr val="lt1"/>
                  </a:solidFill>
                  <a:latin typeface="Halant"/>
                  <a:ea typeface="Halant"/>
                  <a:cs typeface="Halant"/>
                  <a:sym typeface="Halant"/>
                </a:rPr>
                <a:t>2</a:t>
              </a:r>
              <a:endParaRPr>
                <a:solidFill>
                  <a:schemeClr val="lt1"/>
                </a:solidFill>
              </a:endParaRPr>
            </a:p>
          </p:txBody>
        </p:sp>
      </p:grpSp>
      <p:sp>
        <p:nvSpPr>
          <p:cNvPr id="220" name="Google Shape;220;p28"/>
          <p:cNvSpPr/>
          <p:nvPr/>
        </p:nvSpPr>
        <p:spPr>
          <a:xfrm>
            <a:off x="-2627572" y="-733336"/>
            <a:ext cx="7315200" cy="2477783"/>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4">
              <a:alphaModFix/>
            </a:blip>
            <a:stretch>
              <a:fillRect b="0" l="0" r="0" t="0"/>
            </a:stretch>
          </a:blipFill>
          <a:ln>
            <a:noFill/>
          </a:ln>
        </p:spPr>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4" name="Shape 224"/>
        <p:cNvGrpSpPr/>
        <p:nvPr/>
      </p:nvGrpSpPr>
      <p:grpSpPr>
        <a:xfrm>
          <a:off x="0" y="0"/>
          <a:ext cx="0" cy="0"/>
          <a:chOff x="0" y="0"/>
          <a:chExt cx="0" cy="0"/>
        </a:xfrm>
      </p:grpSpPr>
      <p:sp>
        <p:nvSpPr>
          <p:cNvPr id="225" name="Google Shape;225;p29"/>
          <p:cNvSpPr txBox="1"/>
          <p:nvPr/>
        </p:nvSpPr>
        <p:spPr>
          <a:xfrm>
            <a:off x="685800" y="4191375"/>
            <a:ext cx="16459200" cy="3342300"/>
          </a:xfrm>
          <a:prstGeom prst="rect">
            <a:avLst/>
          </a:prstGeom>
          <a:noFill/>
          <a:ln>
            <a:noFill/>
          </a:ln>
        </p:spPr>
        <p:txBody>
          <a:bodyPr anchorCtr="0" anchor="t" bIns="0" lIns="0" spcFirstLastPara="1" rIns="0" wrap="square" tIns="0">
            <a:spAutoFit/>
          </a:bodyPr>
          <a:lstStyle/>
          <a:p>
            <a:pPr indent="-455930" lvl="0" marL="457200" marR="0" rtl="0" algn="l">
              <a:lnSpc>
                <a:spcPct val="115000"/>
              </a:lnSpc>
              <a:spcBef>
                <a:spcPts val="0"/>
              </a:spcBef>
              <a:spcAft>
                <a:spcPts val="0"/>
              </a:spcAft>
              <a:buClr>
                <a:srgbClr val="231F20"/>
              </a:buClr>
              <a:buSzPts val="3580"/>
              <a:buFont typeface="Inter"/>
              <a:buAutoNum type="arabicPeriod"/>
            </a:pPr>
            <a:r>
              <a:rPr lang="en-US" sz="3580">
                <a:solidFill>
                  <a:srgbClr val="231F20"/>
                </a:solidFill>
                <a:latin typeface="Inter"/>
                <a:ea typeface="Inter"/>
                <a:cs typeface="Inter"/>
                <a:sym typeface="Inter"/>
              </a:rPr>
              <a:t>This model for asking questions was developed by Norman Webb in 1997.</a:t>
            </a:r>
            <a:endParaRPr sz="3580">
              <a:solidFill>
                <a:srgbClr val="231F20"/>
              </a:solidFill>
              <a:latin typeface="Inter"/>
              <a:ea typeface="Inter"/>
              <a:cs typeface="Inter"/>
              <a:sym typeface="Inter"/>
            </a:endParaRPr>
          </a:p>
          <a:p>
            <a:pPr indent="-455930" lvl="0" marL="457200" marR="0" rtl="0" algn="l">
              <a:lnSpc>
                <a:spcPct val="115000"/>
              </a:lnSpc>
              <a:spcBef>
                <a:spcPts val="1000"/>
              </a:spcBef>
              <a:spcAft>
                <a:spcPts val="0"/>
              </a:spcAft>
              <a:buClr>
                <a:srgbClr val="231F20"/>
              </a:buClr>
              <a:buSzPts val="3580"/>
              <a:buFont typeface="Inter"/>
              <a:buAutoNum type="arabicPeriod"/>
            </a:pPr>
            <a:r>
              <a:rPr lang="en-US" sz="3580">
                <a:solidFill>
                  <a:srgbClr val="231F20"/>
                </a:solidFill>
                <a:latin typeface="Inter"/>
                <a:ea typeface="Inter"/>
                <a:cs typeface="Inter"/>
                <a:sym typeface="Inter"/>
              </a:rPr>
              <a:t>It was primarily developed for teachers to think about their students’ learning, but is also a great model for asking your own questions.</a:t>
            </a:r>
            <a:endParaRPr sz="3580">
              <a:solidFill>
                <a:srgbClr val="231F20"/>
              </a:solidFill>
              <a:latin typeface="Inter"/>
              <a:ea typeface="Inter"/>
              <a:cs typeface="Inter"/>
              <a:sym typeface="Inter"/>
            </a:endParaRPr>
          </a:p>
          <a:p>
            <a:pPr indent="-455930" lvl="0" marL="457200" marR="0" rtl="0" algn="l">
              <a:lnSpc>
                <a:spcPct val="115000"/>
              </a:lnSpc>
              <a:spcBef>
                <a:spcPts val="1000"/>
              </a:spcBef>
              <a:spcAft>
                <a:spcPts val="1000"/>
              </a:spcAft>
              <a:buClr>
                <a:srgbClr val="231F20"/>
              </a:buClr>
              <a:buSzPts val="3580"/>
              <a:buFont typeface="Inter"/>
              <a:buAutoNum type="arabicPeriod"/>
            </a:pPr>
            <a:r>
              <a:rPr lang="en-US" sz="3580">
                <a:solidFill>
                  <a:srgbClr val="231F20"/>
                </a:solidFill>
                <a:latin typeface="Inter"/>
                <a:ea typeface="Inter"/>
                <a:cs typeface="Inter"/>
                <a:sym typeface="Inter"/>
              </a:rPr>
              <a:t> Simply put, </a:t>
            </a:r>
            <a:r>
              <a:rPr b="1" lang="en-US" sz="3580">
                <a:solidFill>
                  <a:srgbClr val="231F20"/>
                </a:solidFill>
                <a:latin typeface="Inter"/>
                <a:ea typeface="Inter"/>
                <a:cs typeface="Inter"/>
                <a:sym typeface="Inter"/>
              </a:rPr>
              <a:t>the DOK model has four levels that describe different depths of student engagement required to complete a task.</a:t>
            </a:r>
            <a:endParaRPr b="1" sz="3580">
              <a:solidFill>
                <a:srgbClr val="231F20"/>
              </a:solidFill>
              <a:latin typeface="Inter"/>
              <a:ea typeface="Inter"/>
              <a:cs typeface="Inter"/>
              <a:sym typeface="Inter"/>
            </a:endParaRPr>
          </a:p>
        </p:txBody>
      </p:sp>
      <p:sp>
        <p:nvSpPr>
          <p:cNvPr id="226" name="Google Shape;226;p29"/>
          <p:cNvSpPr/>
          <p:nvPr/>
        </p:nvSpPr>
        <p:spPr>
          <a:xfrm>
            <a:off x="13764167" y="7198799"/>
            <a:ext cx="7315200" cy="2477783"/>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grpSp>
        <p:nvGrpSpPr>
          <p:cNvPr id="227" name="Google Shape;227;p29"/>
          <p:cNvGrpSpPr/>
          <p:nvPr/>
        </p:nvGrpSpPr>
        <p:grpSpPr>
          <a:xfrm>
            <a:off x="-254016" y="9230009"/>
            <a:ext cx="18796033" cy="937061"/>
            <a:chOff x="204" y="0"/>
            <a:chExt cx="25061377" cy="1249415"/>
          </a:xfrm>
        </p:grpSpPr>
        <p:grpSp>
          <p:nvGrpSpPr>
            <p:cNvPr id="228" name="Google Shape;228;p29"/>
            <p:cNvGrpSpPr/>
            <p:nvPr/>
          </p:nvGrpSpPr>
          <p:grpSpPr>
            <a:xfrm rot="5400000">
              <a:off x="12002626" y="-11663734"/>
              <a:ext cx="1249415" cy="24576881"/>
              <a:chOff x="0" y="-38100"/>
              <a:chExt cx="246798" cy="4854693"/>
            </a:xfrm>
          </p:grpSpPr>
          <p:sp>
            <p:nvSpPr>
              <p:cNvPr id="229" name="Google Shape;229;p29"/>
              <p:cNvSpPr/>
              <p:nvPr/>
            </p:nvSpPr>
            <p:spPr>
              <a:xfrm>
                <a:off x="0" y="0"/>
                <a:ext cx="246798" cy="4816592"/>
              </a:xfrm>
              <a:custGeom>
                <a:rect b="b" l="l" r="r" t="t"/>
                <a:pathLst>
                  <a:path extrusionOk="0" h="4816592" w="246798">
                    <a:moveTo>
                      <a:pt x="0" y="0"/>
                    </a:moveTo>
                    <a:lnTo>
                      <a:pt x="246798" y="0"/>
                    </a:lnTo>
                    <a:lnTo>
                      <a:pt x="246798" y="4816592"/>
                    </a:lnTo>
                    <a:lnTo>
                      <a:pt x="0" y="4816592"/>
                    </a:lnTo>
                    <a:close/>
                  </a:path>
                </a:pathLst>
              </a:custGeom>
              <a:solidFill>
                <a:srgbClr val="EFFEF9"/>
              </a:solidFill>
              <a:ln>
                <a:noFill/>
              </a:ln>
            </p:spPr>
          </p:sp>
          <p:sp>
            <p:nvSpPr>
              <p:cNvPr id="230" name="Google Shape;230;p29"/>
              <p:cNvSpPr txBox="1"/>
              <p:nvPr/>
            </p:nvSpPr>
            <p:spPr>
              <a:xfrm>
                <a:off x="0" y="-38100"/>
                <a:ext cx="246798" cy="4854693"/>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sp>
          <p:nvSpPr>
            <p:cNvPr id="231" name="Google Shape;231;p29"/>
            <p:cNvSpPr txBox="1"/>
            <p:nvPr/>
          </p:nvSpPr>
          <p:spPr>
            <a:xfrm>
              <a:off x="7951598" y="305302"/>
              <a:ext cx="9176100" cy="554100"/>
            </a:xfrm>
            <a:prstGeom prst="rect">
              <a:avLst/>
            </a:prstGeom>
            <a:noFill/>
            <a:ln>
              <a:noFill/>
            </a:ln>
          </p:spPr>
          <p:txBody>
            <a:bodyPr anchorCtr="0" anchor="t" bIns="0" lIns="0" spcFirstLastPara="1" rIns="0" wrap="square" tIns="0">
              <a:spAutoFit/>
            </a:bodyPr>
            <a:lstStyle/>
            <a:p>
              <a:pPr indent="0" lvl="0" marL="0" marR="0" rtl="0" algn="ctr">
                <a:lnSpc>
                  <a:spcPct val="139962"/>
                </a:lnSpc>
                <a:spcBef>
                  <a:spcPts val="0"/>
                </a:spcBef>
                <a:spcAft>
                  <a:spcPts val="0"/>
                </a:spcAft>
                <a:buNone/>
              </a:pPr>
              <a:r>
                <a:rPr b="1" i="0" lang="en-US" sz="2700" u="none" cap="none" strike="noStrike">
                  <a:solidFill>
                    <a:srgbClr val="231F20"/>
                  </a:solidFill>
                  <a:latin typeface="Halant"/>
                  <a:ea typeface="Halant"/>
                  <a:cs typeface="Halant"/>
                  <a:sym typeface="Halant"/>
                </a:rPr>
                <a:t>© Thinking Nation </a:t>
              </a:r>
              <a:r>
                <a:rPr b="1" lang="en-US" sz="2700">
                  <a:solidFill>
                    <a:srgbClr val="231F20"/>
                  </a:solidFill>
                  <a:latin typeface="Halant"/>
                  <a:ea typeface="Halant"/>
                  <a:cs typeface="Halant"/>
                  <a:sym typeface="Halant"/>
                </a:rPr>
                <a:t>2025</a:t>
              </a:r>
              <a:endParaRPr/>
            </a:p>
          </p:txBody>
        </p:sp>
        <p:cxnSp>
          <p:nvCxnSpPr>
            <p:cNvPr id="232" name="Google Shape;232;p29"/>
            <p:cNvCxnSpPr/>
            <p:nvPr/>
          </p:nvCxnSpPr>
          <p:spPr>
            <a:xfrm>
              <a:off x="204" y="612007"/>
              <a:ext cx="9473686" cy="25400"/>
            </a:xfrm>
            <a:prstGeom prst="straightConnector1">
              <a:avLst/>
            </a:prstGeom>
            <a:noFill/>
            <a:ln cap="flat" cmpd="sng" w="152400">
              <a:solidFill>
                <a:srgbClr val="231F20"/>
              </a:solidFill>
              <a:prstDash val="solid"/>
              <a:round/>
              <a:headEnd len="sm" w="sm" type="none"/>
              <a:tailEnd len="sm" w="sm" type="none"/>
            </a:ln>
          </p:spPr>
        </p:cxnSp>
        <p:cxnSp>
          <p:nvCxnSpPr>
            <p:cNvPr id="233" name="Google Shape;233;p29"/>
            <p:cNvCxnSpPr/>
            <p:nvPr/>
          </p:nvCxnSpPr>
          <p:spPr>
            <a:xfrm>
              <a:off x="15587895" y="612007"/>
              <a:ext cx="9473686" cy="25400"/>
            </a:xfrm>
            <a:prstGeom prst="straightConnector1">
              <a:avLst/>
            </a:prstGeom>
            <a:noFill/>
            <a:ln cap="flat" cmpd="sng" w="152400">
              <a:solidFill>
                <a:srgbClr val="231F20"/>
              </a:solidFill>
              <a:prstDash val="solid"/>
              <a:round/>
              <a:headEnd len="sm" w="sm" type="none"/>
              <a:tailEnd len="sm" w="sm" type="none"/>
            </a:ln>
          </p:spPr>
        </p:cxnSp>
      </p:grpSp>
      <p:grpSp>
        <p:nvGrpSpPr>
          <p:cNvPr id="234" name="Google Shape;234;p29"/>
          <p:cNvGrpSpPr/>
          <p:nvPr/>
        </p:nvGrpSpPr>
        <p:grpSpPr>
          <a:xfrm>
            <a:off x="15859155" y="-98041"/>
            <a:ext cx="1562626" cy="1771266"/>
            <a:chOff x="0" y="-130721"/>
            <a:chExt cx="2083500" cy="2361688"/>
          </a:xfrm>
        </p:grpSpPr>
        <p:grpSp>
          <p:nvGrpSpPr>
            <p:cNvPr id="235" name="Google Shape;235;p29"/>
            <p:cNvGrpSpPr/>
            <p:nvPr/>
          </p:nvGrpSpPr>
          <p:grpSpPr>
            <a:xfrm>
              <a:off x="75599" y="-130721"/>
              <a:ext cx="1932284" cy="2361688"/>
              <a:chOff x="0" y="-47625"/>
              <a:chExt cx="703982" cy="860425"/>
            </a:xfrm>
          </p:grpSpPr>
          <p:sp>
            <p:nvSpPr>
              <p:cNvPr id="236" name="Google Shape;236;p29"/>
              <p:cNvSpPr/>
              <p:nvPr/>
            </p:nvSpPr>
            <p:spPr>
              <a:xfrm>
                <a:off x="0" y="0"/>
                <a:ext cx="703982" cy="812800"/>
              </a:xfrm>
              <a:custGeom>
                <a:rect b="b" l="l" r="r" t="t"/>
                <a:pathLst>
                  <a:path extrusionOk="0" h="812800" w="703982">
                    <a:moveTo>
                      <a:pt x="234787" y="793731"/>
                    </a:moveTo>
                    <a:cubicBezTo>
                      <a:pt x="270879" y="805245"/>
                      <a:pt x="311910" y="812800"/>
                      <a:pt x="352180" y="812800"/>
                    </a:cubicBezTo>
                    <a:cubicBezTo>
                      <a:pt x="392452" y="812800"/>
                      <a:pt x="431204" y="806323"/>
                      <a:pt x="466915" y="794809"/>
                    </a:cubicBezTo>
                    <a:cubicBezTo>
                      <a:pt x="467675" y="794450"/>
                      <a:pt x="468435" y="794450"/>
                      <a:pt x="469194" y="794090"/>
                    </a:cubicBezTo>
                    <a:cubicBezTo>
                      <a:pt x="603304" y="748035"/>
                      <a:pt x="702082" y="626421"/>
                      <a:pt x="703982" y="484298"/>
                    </a:cubicBezTo>
                    <a:lnTo>
                      <a:pt x="703982" y="0"/>
                    </a:lnTo>
                    <a:lnTo>
                      <a:pt x="0" y="0"/>
                    </a:lnTo>
                    <a:lnTo>
                      <a:pt x="0" y="483939"/>
                    </a:lnTo>
                    <a:cubicBezTo>
                      <a:pt x="1900" y="627140"/>
                      <a:pt x="99158" y="748755"/>
                      <a:pt x="234787" y="793731"/>
                    </a:cubicBezTo>
                    <a:close/>
                  </a:path>
                </a:pathLst>
              </a:custGeom>
              <a:solidFill>
                <a:srgbClr val="38E0A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7" name="Google Shape;237;p29"/>
              <p:cNvSpPr txBox="1"/>
              <p:nvPr/>
            </p:nvSpPr>
            <p:spPr>
              <a:xfrm>
                <a:off x="0" y="-47625"/>
                <a:ext cx="703982" cy="733425"/>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sp>
          <p:nvSpPr>
            <p:cNvPr id="238" name="Google Shape;238;p29"/>
            <p:cNvSpPr txBox="1"/>
            <p:nvPr/>
          </p:nvSpPr>
          <p:spPr>
            <a:xfrm>
              <a:off x="0" y="447107"/>
              <a:ext cx="2083500" cy="1144200"/>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None/>
              </a:pPr>
              <a:r>
                <a:rPr b="1" lang="en-US" sz="5575">
                  <a:solidFill>
                    <a:schemeClr val="lt1"/>
                  </a:solidFill>
                  <a:latin typeface="Halant"/>
                  <a:ea typeface="Halant"/>
                  <a:cs typeface="Halant"/>
                  <a:sym typeface="Halant"/>
                </a:rPr>
                <a:t>3</a:t>
              </a:r>
              <a:endParaRPr>
                <a:solidFill>
                  <a:schemeClr val="lt1"/>
                </a:solidFill>
              </a:endParaRPr>
            </a:p>
          </p:txBody>
        </p:sp>
      </p:grpSp>
      <p:sp>
        <p:nvSpPr>
          <p:cNvPr id="239" name="Google Shape;239;p29"/>
          <p:cNvSpPr/>
          <p:nvPr/>
        </p:nvSpPr>
        <p:spPr>
          <a:xfrm>
            <a:off x="-2627572" y="-733336"/>
            <a:ext cx="7315200" cy="2477783"/>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sp>
        <p:nvSpPr>
          <p:cNvPr id="240" name="Google Shape;240;p29"/>
          <p:cNvSpPr txBox="1"/>
          <p:nvPr/>
        </p:nvSpPr>
        <p:spPr>
          <a:xfrm>
            <a:off x="2553980" y="876300"/>
            <a:ext cx="13179900" cy="2616300"/>
          </a:xfrm>
          <a:prstGeom prst="rect">
            <a:avLst/>
          </a:prstGeom>
          <a:noFill/>
          <a:ln>
            <a:noFill/>
          </a:ln>
        </p:spPr>
        <p:txBody>
          <a:bodyPr anchorCtr="0" anchor="t" bIns="0" lIns="0" spcFirstLastPara="1" rIns="0" wrap="square" tIns="0">
            <a:spAutoFit/>
          </a:bodyPr>
          <a:lstStyle/>
          <a:p>
            <a:pPr indent="0" lvl="0" marL="0" marR="0" rtl="0" algn="ctr">
              <a:lnSpc>
                <a:spcPct val="100000"/>
              </a:lnSpc>
              <a:spcBef>
                <a:spcPts val="0"/>
              </a:spcBef>
              <a:spcAft>
                <a:spcPts val="0"/>
              </a:spcAft>
              <a:buNone/>
            </a:pPr>
            <a:r>
              <a:rPr b="1" lang="en-US" sz="8499">
                <a:solidFill>
                  <a:srgbClr val="231F20"/>
                </a:solidFill>
                <a:latin typeface="Halant"/>
                <a:ea typeface="Halant"/>
                <a:cs typeface="Halant"/>
                <a:sym typeface="Halant"/>
              </a:rPr>
              <a:t>DEPTH OF KNOWLEDGE (DOK) FRAMEWORK</a:t>
            </a: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4" name="Shape 244"/>
        <p:cNvGrpSpPr/>
        <p:nvPr/>
      </p:nvGrpSpPr>
      <p:grpSpPr>
        <a:xfrm>
          <a:off x="0" y="0"/>
          <a:ext cx="0" cy="0"/>
          <a:chOff x="0" y="0"/>
          <a:chExt cx="0" cy="0"/>
        </a:xfrm>
      </p:grpSpPr>
      <p:sp>
        <p:nvSpPr>
          <p:cNvPr id="245" name="Google Shape;245;p30"/>
          <p:cNvSpPr txBox="1"/>
          <p:nvPr/>
        </p:nvSpPr>
        <p:spPr>
          <a:xfrm>
            <a:off x="1028700" y="312175"/>
            <a:ext cx="16230600" cy="1308300"/>
          </a:xfrm>
          <a:prstGeom prst="rect">
            <a:avLst/>
          </a:prstGeom>
          <a:noFill/>
          <a:ln>
            <a:noFill/>
          </a:ln>
        </p:spPr>
        <p:txBody>
          <a:bodyPr anchorCtr="0" anchor="t" bIns="0" lIns="0" spcFirstLastPara="1" rIns="0" wrap="square" tIns="0">
            <a:spAutoFit/>
          </a:bodyPr>
          <a:lstStyle/>
          <a:p>
            <a:pPr indent="0" lvl="0" marL="0" marR="0" rtl="0" algn="ctr">
              <a:lnSpc>
                <a:spcPct val="100000"/>
              </a:lnSpc>
              <a:spcBef>
                <a:spcPts val="0"/>
              </a:spcBef>
              <a:spcAft>
                <a:spcPts val="0"/>
              </a:spcAft>
              <a:buNone/>
            </a:pPr>
            <a:r>
              <a:rPr b="1" lang="en-US" sz="8499">
                <a:solidFill>
                  <a:srgbClr val="231F20"/>
                </a:solidFill>
                <a:latin typeface="Halant"/>
                <a:ea typeface="Halant"/>
                <a:cs typeface="Halant"/>
                <a:sym typeface="Halant"/>
              </a:rPr>
              <a:t>DOK LEVELS</a:t>
            </a:r>
            <a:endParaRPr/>
          </a:p>
        </p:txBody>
      </p:sp>
      <p:sp>
        <p:nvSpPr>
          <p:cNvPr id="246" name="Google Shape;246;p30"/>
          <p:cNvSpPr/>
          <p:nvPr/>
        </p:nvSpPr>
        <p:spPr>
          <a:xfrm>
            <a:off x="13417488" y="6644977"/>
            <a:ext cx="7315200" cy="2477783"/>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grpSp>
        <p:nvGrpSpPr>
          <p:cNvPr id="247" name="Google Shape;247;p30"/>
          <p:cNvGrpSpPr/>
          <p:nvPr/>
        </p:nvGrpSpPr>
        <p:grpSpPr>
          <a:xfrm>
            <a:off x="15859155" y="-98041"/>
            <a:ext cx="1562625" cy="1771271"/>
            <a:chOff x="0" y="-130721"/>
            <a:chExt cx="2083500" cy="2361695"/>
          </a:xfrm>
        </p:grpSpPr>
        <p:grpSp>
          <p:nvGrpSpPr>
            <p:cNvPr id="248" name="Google Shape;248;p30"/>
            <p:cNvGrpSpPr/>
            <p:nvPr/>
          </p:nvGrpSpPr>
          <p:grpSpPr>
            <a:xfrm>
              <a:off x="75599" y="-130721"/>
              <a:ext cx="1932614" cy="2361695"/>
              <a:chOff x="0" y="-47625"/>
              <a:chExt cx="704100" cy="860425"/>
            </a:xfrm>
          </p:grpSpPr>
          <p:sp>
            <p:nvSpPr>
              <p:cNvPr id="249" name="Google Shape;249;p30"/>
              <p:cNvSpPr/>
              <p:nvPr/>
            </p:nvSpPr>
            <p:spPr>
              <a:xfrm>
                <a:off x="0" y="0"/>
                <a:ext cx="703982" cy="812800"/>
              </a:xfrm>
              <a:custGeom>
                <a:rect b="b" l="l" r="r" t="t"/>
                <a:pathLst>
                  <a:path extrusionOk="0" h="812800" w="703982">
                    <a:moveTo>
                      <a:pt x="234787" y="793731"/>
                    </a:moveTo>
                    <a:cubicBezTo>
                      <a:pt x="270879" y="805245"/>
                      <a:pt x="311910" y="812800"/>
                      <a:pt x="352180" y="812800"/>
                    </a:cubicBezTo>
                    <a:cubicBezTo>
                      <a:pt x="392452" y="812800"/>
                      <a:pt x="431204" y="806323"/>
                      <a:pt x="466915" y="794809"/>
                    </a:cubicBezTo>
                    <a:cubicBezTo>
                      <a:pt x="467675" y="794450"/>
                      <a:pt x="468435" y="794450"/>
                      <a:pt x="469194" y="794090"/>
                    </a:cubicBezTo>
                    <a:cubicBezTo>
                      <a:pt x="603304" y="748035"/>
                      <a:pt x="702082" y="626421"/>
                      <a:pt x="703982" y="484298"/>
                    </a:cubicBezTo>
                    <a:lnTo>
                      <a:pt x="703982" y="0"/>
                    </a:lnTo>
                    <a:lnTo>
                      <a:pt x="0" y="0"/>
                    </a:lnTo>
                    <a:lnTo>
                      <a:pt x="0" y="483939"/>
                    </a:lnTo>
                    <a:cubicBezTo>
                      <a:pt x="1900" y="627140"/>
                      <a:pt x="99158" y="748755"/>
                      <a:pt x="234787" y="793731"/>
                    </a:cubicBezTo>
                    <a:close/>
                  </a:path>
                </a:pathLst>
              </a:custGeom>
              <a:solidFill>
                <a:srgbClr val="231F2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0" name="Google Shape;250;p30"/>
              <p:cNvSpPr txBox="1"/>
              <p:nvPr/>
            </p:nvSpPr>
            <p:spPr>
              <a:xfrm>
                <a:off x="0" y="-47625"/>
                <a:ext cx="704100" cy="7335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sp>
          <p:nvSpPr>
            <p:cNvPr id="251" name="Google Shape;251;p30"/>
            <p:cNvSpPr txBox="1"/>
            <p:nvPr/>
          </p:nvSpPr>
          <p:spPr>
            <a:xfrm>
              <a:off x="0" y="447107"/>
              <a:ext cx="2083500" cy="1144200"/>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None/>
              </a:pPr>
              <a:r>
                <a:rPr b="1" lang="en-US" sz="5575">
                  <a:solidFill>
                    <a:schemeClr val="lt1"/>
                  </a:solidFill>
                  <a:latin typeface="Halant"/>
                  <a:ea typeface="Halant"/>
                  <a:cs typeface="Halant"/>
                  <a:sym typeface="Halant"/>
                </a:rPr>
                <a:t>4</a:t>
              </a:r>
              <a:endParaRPr>
                <a:solidFill>
                  <a:schemeClr val="lt1"/>
                </a:solidFill>
              </a:endParaRPr>
            </a:p>
          </p:txBody>
        </p:sp>
      </p:grpSp>
      <p:sp>
        <p:nvSpPr>
          <p:cNvPr id="252" name="Google Shape;252;p30"/>
          <p:cNvSpPr/>
          <p:nvPr/>
        </p:nvSpPr>
        <p:spPr>
          <a:xfrm>
            <a:off x="-3305012" y="-398054"/>
            <a:ext cx="7315200" cy="2477783"/>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grpSp>
        <p:nvGrpSpPr>
          <p:cNvPr id="253" name="Google Shape;253;p30"/>
          <p:cNvGrpSpPr/>
          <p:nvPr/>
        </p:nvGrpSpPr>
        <p:grpSpPr>
          <a:xfrm>
            <a:off x="-254016" y="9230009"/>
            <a:ext cx="18796043" cy="937448"/>
            <a:chOff x="204" y="0"/>
            <a:chExt cx="25061391" cy="1249931"/>
          </a:xfrm>
        </p:grpSpPr>
        <p:grpSp>
          <p:nvGrpSpPr>
            <p:cNvPr id="254" name="Google Shape;254;p30"/>
            <p:cNvGrpSpPr/>
            <p:nvPr/>
          </p:nvGrpSpPr>
          <p:grpSpPr>
            <a:xfrm rot="5400000">
              <a:off x="12002369" y="-11663474"/>
              <a:ext cx="1249931" cy="24576878"/>
              <a:chOff x="0" y="-38100"/>
              <a:chExt cx="246900" cy="4854692"/>
            </a:xfrm>
          </p:grpSpPr>
          <p:sp>
            <p:nvSpPr>
              <p:cNvPr id="255" name="Google Shape;255;p30"/>
              <p:cNvSpPr/>
              <p:nvPr/>
            </p:nvSpPr>
            <p:spPr>
              <a:xfrm>
                <a:off x="0" y="0"/>
                <a:ext cx="246798" cy="4816592"/>
              </a:xfrm>
              <a:custGeom>
                <a:rect b="b" l="l" r="r" t="t"/>
                <a:pathLst>
                  <a:path extrusionOk="0" h="4816592" w="246798">
                    <a:moveTo>
                      <a:pt x="0" y="0"/>
                    </a:moveTo>
                    <a:lnTo>
                      <a:pt x="246798" y="0"/>
                    </a:lnTo>
                    <a:lnTo>
                      <a:pt x="246798" y="4816592"/>
                    </a:lnTo>
                    <a:lnTo>
                      <a:pt x="0" y="4816592"/>
                    </a:lnTo>
                    <a:close/>
                  </a:path>
                </a:pathLst>
              </a:custGeom>
              <a:solidFill>
                <a:srgbClr val="EFFEF9"/>
              </a:solidFill>
              <a:ln>
                <a:noFill/>
              </a:ln>
            </p:spPr>
          </p:sp>
          <p:sp>
            <p:nvSpPr>
              <p:cNvPr id="256" name="Google Shape;256;p30"/>
              <p:cNvSpPr txBox="1"/>
              <p:nvPr/>
            </p:nvSpPr>
            <p:spPr>
              <a:xfrm>
                <a:off x="0" y="-38100"/>
                <a:ext cx="246900" cy="48546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sp>
          <p:nvSpPr>
            <p:cNvPr id="257" name="Google Shape;257;p30"/>
            <p:cNvSpPr txBox="1"/>
            <p:nvPr/>
          </p:nvSpPr>
          <p:spPr>
            <a:xfrm>
              <a:off x="7951598" y="305302"/>
              <a:ext cx="9176100" cy="554100"/>
            </a:xfrm>
            <a:prstGeom prst="rect">
              <a:avLst/>
            </a:prstGeom>
            <a:noFill/>
            <a:ln>
              <a:noFill/>
            </a:ln>
          </p:spPr>
          <p:txBody>
            <a:bodyPr anchorCtr="0" anchor="t" bIns="0" lIns="0" spcFirstLastPara="1" rIns="0" wrap="square" tIns="0">
              <a:spAutoFit/>
            </a:bodyPr>
            <a:lstStyle/>
            <a:p>
              <a:pPr indent="0" lvl="0" marL="0" marR="0" rtl="0" algn="ctr">
                <a:lnSpc>
                  <a:spcPct val="139963"/>
                </a:lnSpc>
                <a:spcBef>
                  <a:spcPts val="0"/>
                </a:spcBef>
                <a:spcAft>
                  <a:spcPts val="0"/>
                </a:spcAft>
                <a:buNone/>
              </a:pPr>
              <a:r>
                <a:rPr b="1" i="0" lang="en-US" sz="2700" u="none" cap="none" strike="noStrike">
                  <a:solidFill>
                    <a:srgbClr val="231F20"/>
                  </a:solidFill>
                  <a:latin typeface="Halant"/>
                  <a:ea typeface="Halant"/>
                  <a:cs typeface="Halant"/>
                  <a:sym typeface="Halant"/>
                </a:rPr>
                <a:t>© Thinking Nation </a:t>
              </a:r>
              <a:r>
                <a:rPr b="1" lang="en-US" sz="2700">
                  <a:solidFill>
                    <a:srgbClr val="231F20"/>
                  </a:solidFill>
                  <a:latin typeface="Halant"/>
                  <a:ea typeface="Halant"/>
                  <a:cs typeface="Halant"/>
                  <a:sym typeface="Halant"/>
                </a:rPr>
                <a:t>2025</a:t>
              </a:r>
              <a:endParaRPr/>
            </a:p>
          </p:txBody>
        </p:sp>
        <p:cxnSp>
          <p:nvCxnSpPr>
            <p:cNvPr id="258" name="Google Shape;258;p30"/>
            <p:cNvCxnSpPr/>
            <p:nvPr/>
          </p:nvCxnSpPr>
          <p:spPr>
            <a:xfrm>
              <a:off x="204" y="612007"/>
              <a:ext cx="9473700" cy="25500"/>
            </a:xfrm>
            <a:prstGeom prst="straightConnector1">
              <a:avLst/>
            </a:prstGeom>
            <a:noFill/>
            <a:ln cap="flat" cmpd="sng" w="152400">
              <a:solidFill>
                <a:srgbClr val="231F20"/>
              </a:solidFill>
              <a:prstDash val="solid"/>
              <a:round/>
              <a:headEnd len="sm" w="sm" type="none"/>
              <a:tailEnd len="sm" w="sm" type="none"/>
            </a:ln>
          </p:spPr>
        </p:cxnSp>
        <p:cxnSp>
          <p:nvCxnSpPr>
            <p:cNvPr id="259" name="Google Shape;259;p30"/>
            <p:cNvCxnSpPr/>
            <p:nvPr/>
          </p:nvCxnSpPr>
          <p:spPr>
            <a:xfrm>
              <a:off x="15587895" y="612007"/>
              <a:ext cx="9473700" cy="25500"/>
            </a:xfrm>
            <a:prstGeom prst="straightConnector1">
              <a:avLst/>
            </a:prstGeom>
            <a:noFill/>
            <a:ln cap="flat" cmpd="sng" w="152400">
              <a:solidFill>
                <a:srgbClr val="231F20"/>
              </a:solidFill>
              <a:prstDash val="solid"/>
              <a:round/>
              <a:headEnd len="sm" w="sm" type="none"/>
              <a:tailEnd len="sm" w="sm" type="none"/>
            </a:ln>
          </p:spPr>
        </p:cxnSp>
      </p:grpSp>
      <p:sp>
        <p:nvSpPr>
          <p:cNvPr id="260" name="Google Shape;260;p30"/>
          <p:cNvSpPr txBox="1"/>
          <p:nvPr/>
        </p:nvSpPr>
        <p:spPr>
          <a:xfrm>
            <a:off x="1028700" y="2003525"/>
            <a:ext cx="16857300" cy="6003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i="1" lang="en-US" sz="2700">
                <a:solidFill>
                  <a:schemeClr val="dk1"/>
                </a:solidFill>
                <a:latin typeface="Inter"/>
                <a:ea typeface="Inter"/>
                <a:cs typeface="Inter"/>
                <a:sym typeface="Inter"/>
              </a:rPr>
              <a:t>Norman Webb’s Depth of Knowledge (DOK) Framework helps to categorize learning by level of rigor.</a:t>
            </a:r>
            <a:endParaRPr sz="2700">
              <a:solidFill>
                <a:schemeClr val="dk1"/>
              </a:solidFill>
              <a:latin typeface="Inter"/>
              <a:ea typeface="Inter"/>
              <a:cs typeface="Inter"/>
              <a:sym typeface="Inter"/>
            </a:endParaRPr>
          </a:p>
        </p:txBody>
      </p:sp>
      <p:graphicFrame>
        <p:nvGraphicFramePr>
          <p:cNvPr id="261" name="Google Shape;261;p30"/>
          <p:cNvGraphicFramePr/>
          <p:nvPr/>
        </p:nvGraphicFramePr>
        <p:xfrm>
          <a:off x="371725" y="2910675"/>
          <a:ext cx="3000000" cy="3000000"/>
        </p:xfrm>
        <a:graphic>
          <a:graphicData uri="http://schemas.openxmlformats.org/drawingml/2006/table">
            <a:tbl>
              <a:tblPr>
                <a:noFill/>
                <a:tableStyleId>{605856EE-45BD-46C3-8D2F-DCF1F997FD1F}</a:tableStyleId>
              </a:tblPr>
              <a:tblGrid>
                <a:gridCol w="8705925"/>
                <a:gridCol w="8705925"/>
              </a:tblGrid>
              <a:tr h="2483050">
                <a:tc>
                  <a:txBody>
                    <a:bodyPr/>
                    <a:lstStyle/>
                    <a:p>
                      <a:pPr indent="0" lvl="0" marL="0" rtl="0" algn="ctr">
                        <a:spcBef>
                          <a:spcPts val="0"/>
                        </a:spcBef>
                        <a:spcAft>
                          <a:spcPts val="0"/>
                        </a:spcAft>
                        <a:buNone/>
                      </a:pPr>
                      <a:r>
                        <a:rPr b="1" lang="en-US" sz="3000" u="sng">
                          <a:solidFill>
                            <a:srgbClr val="231F20"/>
                          </a:solidFill>
                          <a:latin typeface="Inter"/>
                          <a:ea typeface="Inter"/>
                          <a:cs typeface="Inter"/>
                          <a:sym typeface="Inter"/>
                        </a:rPr>
                        <a:t>Recall &amp; Reproduction: (Level 1)</a:t>
                      </a:r>
                      <a:endParaRPr b="1" sz="3000" u="sng">
                        <a:solidFill>
                          <a:srgbClr val="231F20"/>
                        </a:solidFill>
                        <a:latin typeface="Inter"/>
                        <a:ea typeface="Inter"/>
                        <a:cs typeface="Inter"/>
                        <a:sym typeface="Inter"/>
                      </a:endParaRPr>
                    </a:p>
                    <a:p>
                      <a:pPr indent="0" lvl="0" marL="0" rtl="0" algn="ctr">
                        <a:spcBef>
                          <a:spcPts val="0"/>
                        </a:spcBef>
                        <a:spcAft>
                          <a:spcPts val="0"/>
                        </a:spcAft>
                        <a:buClr>
                          <a:schemeClr val="dk1"/>
                        </a:buClr>
                        <a:buSzPts val="1100"/>
                        <a:buFont typeface="Arial"/>
                        <a:buNone/>
                      </a:pPr>
                      <a:r>
                        <a:rPr lang="en-US" sz="2000">
                          <a:solidFill>
                            <a:schemeClr val="dk1"/>
                          </a:solidFill>
                          <a:latin typeface="Inter"/>
                          <a:ea typeface="Inter"/>
                          <a:cs typeface="Inter"/>
                          <a:sym typeface="Inter"/>
                        </a:rPr>
                        <a:t>Questions often begin with “who, what, where, when”</a:t>
                      </a:r>
                      <a:endParaRPr sz="2000">
                        <a:solidFill>
                          <a:schemeClr val="dk1"/>
                        </a:solidFill>
                        <a:latin typeface="Inter"/>
                        <a:ea typeface="Inter"/>
                        <a:cs typeface="Inter"/>
                        <a:sym typeface="Inter"/>
                      </a:endParaRPr>
                    </a:p>
                    <a:p>
                      <a:pPr indent="0" lvl="0" marL="0" rtl="0" algn="ctr">
                        <a:spcBef>
                          <a:spcPts val="0"/>
                        </a:spcBef>
                        <a:spcAft>
                          <a:spcPts val="0"/>
                        </a:spcAft>
                        <a:buClr>
                          <a:schemeClr val="dk1"/>
                        </a:buClr>
                        <a:buSzPts val="1100"/>
                        <a:buFont typeface="Arial"/>
                        <a:buNone/>
                      </a:pPr>
                      <a:r>
                        <a:t/>
                      </a:r>
                      <a:endParaRPr sz="24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US" sz="1800">
                          <a:solidFill>
                            <a:schemeClr val="dk1"/>
                          </a:solidFill>
                          <a:latin typeface="Inter"/>
                          <a:ea typeface="Inter"/>
                          <a:cs typeface="Inter"/>
                          <a:sym typeface="Inter"/>
                        </a:rPr>
                        <a:t>Explicit to the Text</a:t>
                      </a:r>
                      <a:endParaRPr b="1" sz="1800">
                        <a:solidFill>
                          <a:schemeClr val="dk1"/>
                        </a:solidFill>
                        <a:latin typeface="Inter"/>
                        <a:ea typeface="Inter"/>
                        <a:cs typeface="Inter"/>
                        <a:sym typeface="Inter"/>
                      </a:endParaRPr>
                    </a:p>
                    <a:p>
                      <a:pPr indent="-342900" lvl="0" marL="457200" rtl="0" algn="l">
                        <a:lnSpc>
                          <a:spcPct val="107916"/>
                        </a:lnSpc>
                        <a:spcBef>
                          <a:spcPts val="0"/>
                        </a:spcBef>
                        <a:spcAft>
                          <a:spcPts val="0"/>
                        </a:spcAft>
                        <a:buClr>
                          <a:schemeClr val="dk1"/>
                        </a:buClr>
                        <a:buSzPts val="1800"/>
                        <a:buFont typeface="Inter"/>
                        <a:buChar char="●"/>
                      </a:pPr>
                      <a:r>
                        <a:rPr lang="en-US" sz="1800">
                          <a:solidFill>
                            <a:schemeClr val="dk1"/>
                          </a:solidFill>
                          <a:latin typeface="Inter"/>
                          <a:ea typeface="Inter"/>
                          <a:cs typeface="Inter"/>
                          <a:sym typeface="Inter"/>
                        </a:rPr>
                        <a:t>Answer is found in the text (Can be pointed at)</a:t>
                      </a:r>
                      <a:endParaRPr sz="1800">
                        <a:solidFill>
                          <a:schemeClr val="dk1"/>
                        </a:solidFill>
                        <a:latin typeface="Inter"/>
                        <a:ea typeface="Inter"/>
                        <a:cs typeface="Inter"/>
                        <a:sym typeface="Inter"/>
                      </a:endParaRPr>
                    </a:p>
                    <a:p>
                      <a:pPr indent="-342900" lvl="0" marL="457200" rtl="0" algn="l">
                        <a:lnSpc>
                          <a:spcPct val="107916"/>
                        </a:lnSpc>
                        <a:spcBef>
                          <a:spcPts val="0"/>
                        </a:spcBef>
                        <a:spcAft>
                          <a:spcPts val="0"/>
                        </a:spcAft>
                        <a:buClr>
                          <a:schemeClr val="dk1"/>
                        </a:buClr>
                        <a:buSzPts val="1800"/>
                        <a:buFont typeface="Inter"/>
                        <a:buChar char="●"/>
                      </a:pPr>
                      <a:r>
                        <a:rPr lang="en-US" sz="1800">
                          <a:solidFill>
                            <a:schemeClr val="dk1"/>
                          </a:solidFill>
                          <a:latin typeface="Inter"/>
                          <a:ea typeface="Inter"/>
                          <a:cs typeface="Inter"/>
                          <a:sym typeface="Inter"/>
                        </a:rPr>
                        <a:t>Information is basic recall knowledge</a:t>
                      </a:r>
                      <a:endParaRPr sz="18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i="1" sz="18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i="1" lang="en-US" sz="1800">
                          <a:solidFill>
                            <a:schemeClr val="dk1"/>
                          </a:solidFill>
                          <a:latin typeface="Inter"/>
                          <a:ea typeface="Inter"/>
                          <a:cs typeface="Inter"/>
                          <a:sym typeface="Inter"/>
                        </a:rPr>
                        <a:t>EX: What year was the Declaration of Independence written?</a:t>
                      </a:r>
                      <a:endParaRPr sz="2400">
                        <a:solidFill>
                          <a:schemeClr val="dk1"/>
                        </a:solidFill>
                        <a:latin typeface="Inter"/>
                        <a:ea typeface="Inter"/>
                        <a:cs typeface="Inter"/>
                        <a:sym typeface="Inter"/>
                      </a:endParaRPr>
                    </a:p>
                  </a:txBody>
                  <a:tcPr marT="91425" marB="91425" marR="91425" marL="9142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38E0A4"/>
                    </a:solidFill>
                  </a:tcPr>
                </a:tc>
                <a:tc>
                  <a:txBody>
                    <a:bodyPr/>
                    <a:lstStyle/>
                    <a:p>
                      <a:pPr indent="0" lvl="0" marL="0" rtl="0" algn="ctr">
                        <a:spcBef>
                          <a:spcPts val="0"/>
                        </a:spcBef>
                        <a:spcAft>
                          <a:spcPts val="0"/>
                        </a:spcAft>
                        <a:buClr>
                          <a:srgbClr val="000000"/>
                        </a:buClr>
                        <a:buSzPts val="1100"/>
                        <a:buFont typeface="Arial"/>
                        <a:buNone/>
                      </a:pPr>
                      <a:r>
                        <a:rPr b="1" lang="en-US" sz="3000" u="sng">
                          <a:solidFill>
                            <a:srgbClr val="231F20"/>
                          </a:solidFill>
                          <a:latin typeface="Inter"/>
                          <a:ea typeface="Inter"/>
                          <a:cs typeface="Inter"/>
                          <a:sym typeface="Inter"/>
                        </a:rPr>
                        <a:t>Skills &amp; Concepts: (Level 2)</a:t>
                      </a:r>
                      <a:endParaRPr b="1" sz="3000" u="sng">
                        <a:solidFill>
                          <a:srgbClr val="231F20"/>
                        </a:solidFill>
                        <a:latin typeface="Inter"/>
                        <a:ea typeface="Inter"/>
                        <a:cs typeface="Inter"/>
                        <a:sym typeface="Inter"/>
                      </a:endParaRPr>
                    </a:p>
                    <a:p>
                      <a:pPr indent="0" lvl="0" marL="0" rtl="0" algn="ctr">
                        <a:spcBef>
                          <a:spcPts val="0"/>
                        </a:spcBef>
                        <a:spcAft>
                          <a:spcPts val="0"/>
                        </a:spcAft>
                        <a:buClr>
                          <a:schemeClr val="dk1"/>
                        </a:buClr>
                        <a:buSzPts val="1100"/>
                        <a:buFont typeface="Arial"/>
                        <a:buNone/>
                      </a:pPr>
                      <a:r>
                        <a:rPr lang="en-US" sz="2000">
                          <a:solidFill>
                            <a:schemeClr val="dk1"/>
                          </a:solidFill>
                          <a:latin typeface="Inter"/>
                          <a:ea typeface="Inter"/>
                          <a:cs typeface="Inter"/>
                          <a:sym typeface="Inter"/>
                        </a:rPr>
                        <a:t>Questions often begin with “why or how”</a:t>
                      </a:r>
                      <a:endParaRPr sz="2000">
                        <a:solidFill>
                          <a:schemeClr val="dk1"/>
                        </a:solidFill>
                        <a:latin typeface="Inter"/>
                        <a:ea typeface="Inter"/>
                        <a:cs typeface="Inter"/>
                        <a:sym typeface="Inter"/>
                      </a:endParaRPr>
                    </a:p>
                    <a:p>
                      <a:pPr indent="0" lvl="0" marL="0" rtl="0" algn="ctr">
                        <a:spcBef>
                          <a:spcPts val="0"/>
                        </a:spcBef>
                        <a:spcAft>
                          <a:spcPts val="0"/>
                        </a:spcAft>
                        <a:buClr>
                          <a:schemeClr val="dk1"/>
                        </a:buClr>
                        <a:buSzPts val="1100"/>
                        <a:buFont typeface="Arial"/>
                        <a:buNone/>
                      </a:pPr>
                      <a:r>
                        <a:t/>
                      </a:r>
                      <a:endParaRPr sz="24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US" sz="1800">
                          <a:solidFill>
                            <a:schemeClr val="dk1"/>
                          </a:solidFill>
                          <a:latin typeface="Inter"/>
                          <a:ea typeface="Inter"/>
                          <a:cs typeface="Inter"/>
                          <a:sym typeface="Inter"/>
                        </a:rPr>
                        <a:t>Implicit to the Text</a:t>
                      </a:r>
                      <a:endParaRPr b="1" sz="1800">
                        <a:solidFill>
                          <a:schemeClr val="dk1"/>
                        </a:solidFill>
                        <a:latin typeface="Inter"/>
                        <a:ea typeface="Inter"/>
                        <a:cs typeface="Inter"/>
                        <a:sym typeface="Inter"/>
                      </a:endParaRPr>
                    </a:p>
                    <a:p>
                      <a:pPr indent="-342900" lvl="0" marL="457200" rtl="0" algn="l">
                        <a:lnSpc>
                          <a:spcPct val="107916"/>
                        </a:lnSpc>
                        <a:spcBef>
                          <a:spcPts val="0"/>
                        </a:spcBef>
                        <a:spcAft>
                          <a:spcPts val="0"/>
                        </a:spcAft>
                        <a:buClr>
                          <a:schemeClr val="dk1"/>
                        </a:buClr>
                        <a:buSzPts val="1800"/>
                        <a:buFont typeface="Inter"/>
                        <a:buChar char="●"/>
                      </a:pPr>
                      <a:r>
                        <a:rPr lang="en-US" sz="1800">
                          <a:solidFill>
                            <a:schemeClr val="dk1"/>
                          </a:solidFill>
                          <a:latin typeface="Inter"/>
                          <a:ea typeface="Inter"/>
                          <a:cs typeface="Inter"/>
                          <a:sym typeface="Inter"/>
                        </a:rPr>
                        <a:t>Answer in the text, but not clear right away.</a:t>
                      </a:r>
                      <a:endParaRPr sz="1800">
                        <a:solidFill>
                          <a:schemeClr val="dk1"/>
                        </a:solidFill>
                        <a:latin typeface="Inter"/>
                        <a:ea typeface="Inter"/>
                        <a:cs typeface="Inter"/>
                        <a:sym typeface="Inter"/>
                      </a:endParaRPr>
                    </a:p>
                    <a:p>
                      <a:pPr indent="-342900" lvl="0" marL="457200" rtl="0" algn="l">
                        <a:lnSpc>
                          <a:spcPct val="107916"/>
                        </a:lnSpc>
                        <a:spcBef>
                          <a:spcPts val="0"/>
                        </a:spcBef>
                        <a:spcAft>
                          <a:spcPts val="0"/>
                        </a:spcAft>
                        <a:buClr>
                          <a:schemeClr val="dk1"/>
                        </a:buClr>
                        <a:buSzPts val="1800"/>
                        <a:buFont typeface="Inter"/>
                        <a:buChar char="●"/>
                      </a:pPr>
                      <a:r>
                        <a:rPr lang="en-US" sz="1800">
                          <a:solidFill>
                            <a:schemeClr val="dk1"/>
                          </a:solidFill>
                          <a:latin typeface="Inter"/>
                          <a:ea typeface="Inter"/>
                          <a:cs typeface="Inter"/>
                          <a:sym typeface="Inter"/>
                        </a:rPr>
                        <a:t>Information is using recall information to find a deeper connection</a:t>
                      </a:r>
                      <a:endParaRPr sz="18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8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i="1" lang="en-US" sz="1800">
                          <a:solidFill>
                            <a:schemeClr val="dk1"/>
                          </a:solidFill>
                          <a:latin typeface="Inter"/>
                          <a:ea typeface="Inter"/>
                          <a:cs typeface="Inter"/>
                          <a:sym typeface="Inter"/>
                        </a:rPr>
                        <a:t>EX: How did the Civil War impact women?</a:t>
                      </a:r>
                      <a:endParaRPr sz="2400">
                        <a:solidFill>
                          <a:schemeClr val="dk1"/>
                        </a:solidFill>
                        <a:latin typeface="Inter"/>
                        <a:ea typeface="Inter"/>
                        <a:cs typeface="Inter"/>
                        <a:sym typeface="Inter"/>
                      </a:endParaRPr>
                    </a:p>
                  </a:txBody>
                  <a:tcPr marT="91425" marB="91425" marR="91425" marL="9142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1AF4B"/>
                    </a:solidFill>
                  </a:tcPr>
                </a:tc>
              </a:tr>
              <a:tr h="1501325">
                <a:tc>
                  <a:txBody>
                    <a:bodyPr/>
                    <a:lstStyle/>
                    <a:p>
                      <a:pPr indent="0" lvl="0" marL="0" rtl="0" algn="ctr">
                        <a:spcBef>
                          <a:spcPts val="0"/>
                        </a:spcBef>
                        <a:spcAft>
                          <a:spcPts val="0"/>
                        </a:spcAft>
                        <a:buNone/>
                      </a:pPr>
                      <a:r>
                        <a:rPr b="1" lang="en-US" sz="3000" u="sng">
                          <a:solidFill>
                            <a:srgbClr val="231F20"/>
                          </a:solidFill>
                          <a:latin typeface="Inter"/>
                          <a:ea typeface="Inter"/>
                          <a:cs typeface="Inter"/>
                          <a:sym typeface="Inter"/>
                        </a:rPr>
                        <a:t>Strategic Thinking : (Level 3)</a:t>
                      </a:r>
                      <a:endParaRPr b="1" sz="3000" u="sng">
                        <a:solidFill>
                          <a:srgbClr val="231F20"/>
                        </a:solidFill>
                        <a:latin typeface="Inter"/>
                        <a:ea typeface="Inter"/>
                        <a:cs typeface="Inter"/>
                        <a:sym typeface="Inter"/>
                      </a:endParaRPr>
                    </a:p>
                    <a:p>
                      <a:pPr indent="0" lvl="0" marL="0" rtl="0" algn="ctr">
                        <a:spcBef>
                          <a:spcPts val="0"/>
                        </a:spcBef>
                        <a:spcAft>
                          <a:spcPts val="0"/>
                        </a:spcAft>
                        <a:buClr>
                          <a:schemeClr val="dk1"/>
                        </a:buClr>
                        <a:buSzPts val="1100"/>
                        <a:buFont typeface="Arial"/>
                        <a:buNone/>
                      </a:pPr>
                      <a:r>
                        <a:rPr lang="en-US" sz="2000">
                          <a:solidFill>
                            <a:schemeClr val="dk1"/>
                          </a:solidFill>
                          <a:latin typeface="Inter"/>
                          <a:ea typeface="Inter"/>
                          <a:cs typeface="Inter"/>
                          <a:sym typeface="Inter"/>
                        </a:rPr>
                        <a:t>Questions often begin with “should, could, would, do you think” followed by a specific historical event or person.</a:t>
                      </a:r>
                      <a:endParaRPr sz="20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24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US" sz="1800">
                          <a:solidFill>
                            <a:schemeClr val="dk1"/>
                          </a:solidFill>
                          <a:latin typeface="Inter"/>
                          <a:ea typeface="Inter"/>
                          <a:cs typeface="Inter"/>
                          <a:sym typeface="Inter"/>
                        </a:rPr>
                        <a:t>Abstract and related to the Text</a:t>
                      </a:r>
                      <a:endParaRPr b="1" sz="1800">
                        <a:solidFill>
                          <a:schemeClr val="dk1"/>
                        </a:solidFill>
                        <a:latin typeface="Inter"/>
                        <a:ea typeface="Inter"/>
                        <a:cs typeface="Inter"/>
                        <a:sym typeface="Inter"/>
                      </a:endParaRPr>
                    </a:p>
                    <a:p>
                      <a:pPr indent="-342900" lvl="0" marL="457200" rtl="0" algn="l">
                        <a:lnSpc>
                          <a:spcPct val="107916"/>
                        </a:lnSpc>
                        <a:spcBef>
                          <a:spcPts val="0"/>
                        </a:spcBef>
                        <a:spcAft>
                          <a:spcPts val="0"/>
                        </a:spcAft>
                        <a:buClr>
                          <a:schemeClr val="dk1"/>
                        </a:buClr>
                        <a:buSzPts val="1800"/>
                        <a:buFont typeface="Inter"/>
                        <a:buChar char="●"/>
                      </a:pPr>
                      <a:r>
                        <a:rPr lang="en-US" sz="1800">
                          <a:solidFill>
                            <a:schemeClr val="dk1"/>
                          </a:solidFill>
                          <a:latin typeface="Inter"/>
                          <a:ea typeface="Inter"/>
                          <a:cs typeface="Inter"/>
                          <a:sym typeface="Inter"/>
                        </a:rPr>
                        <a:t>Answers are not found in the text</a:t>
                      </a:r>
                      <a:endParaRPr sz="1800">
                        <a:solidFill>
                          <a:schemeClr val="dk1"/>
                        </a:solidFill>
                        <a:latin typeface="Inter"/>
                        <a:ea typeface="Inter"/>
                        <a:cs typeface="Inter"/>
                        <a:sym typeface="Inter"/>
                      </a:endParaRPr>
                    </a:p>
                    <a:p>
                      <a:pPr indent="-342900" lvl="0" marL="457200" rtl="0" algn="l">
                        <a:lnSpc>
                          <a:spcPct val="107916"/>
                        </a:lnSpc>
                        <a:spcBef>
                          <a:spcPts val="0"/>
                        </a:spcBef>
                        <a:spcAft>
                          <a:spcPts val="0"/>
                        </a:spcAft>
                        <a:buClr>
                          <a:schemeClr val="dk1"/>
                        </a:buClr>
                        <a:buSzPts val="1800"/>
                        <a:buFont typeface="Inter"/>
                        <a:buChar char="●"/>
                      </a:pPr>
                      <a:r>
                        <a:rPr lang="en-US" sz="1800">
                          <a:solidFill>
                            <a:schemeClr val="dk1"/>
                          </a:solidFill>
                          <a:latin typeface="Inter"/>
                          <a:ea typeface="Inter"/>
                          <a:cs typeface="Inter"/>
                          <a:sym typeface="Inter"/>
                        </a:rPr>
                        <a:t>Requires reader to make a judgement or opinion about the text</a:t>
                      </a:r>
                      <a:endParaRPr sz="18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8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i="1" lang="en-US" sz="1800">
                          <a:solidFill>
                            <a:schemeClr val="dk1"/>
                          </a:solidFill>
                          <a:latin typeface="Inter"/>
                          <a:ea typeface="Inter"/>
                          <a:cs typeface="Inter"/>
                          <a:sym typeface="Inter"/>
                        </a:rPr>
                        <a:t>EX: Should George Washington have run for a third term?</a:t>
                      </a:r>
                      <a:endParaRPr sz="2400">
                        <a:solidFill>
                          <a:schemeClr val="dk1"/>
                        </a:solidFill>
                        <a:latin typeface="Inter"/>
                        <a:ea typeface="Inter"/>
                        <a:cs typeface="Inter"/>
                        <a:sym typeface="Inter"/>
                      </a:endParaRPr>
                    </a:p>
                  </a:txBody>
                  <a:tcPr marT="91425" marB="91425" marR="91425" marL="9142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6484F3"/>
                    </a:solidFill>
                  </a:tcPr>
                </a:tc>
                <a:tc>
                  <a:txBody>
                    <a:bodyPr/>
                    <a:lstStyle/>
                    <a:p>
                      <a:pPr indent="0" lvl="0" marL="0" rtl="0" algn="ctr">
                        <a:spcBef>
                          <a:spcPts val="0"/>
                        </a:spcBef>
                        <a:spcAft>
                          <a:spcPts val="0"/>
                        </a:spcAft>
                        <a:buClr>
                          <a:srgbClr val="000000"/>
                        </a:buClr>
                        <a:buSzPts val="1100"/>
                        <a:buFont typeface="Arial"/>
                        <a:buNone/>
                      </a:pPr>
                      <a:r>
                        <a:rPr b="1" lang="en-US" sz="3000" u="sng">
                          <a:solidFill>
                            <a:srgbClr val="231F20"/>
                          </a:solidFill>
                          <a:latin typeface="Inter"/>
                          <a:ea typeface="Inter"/>
                          <a:cs typeface="Inter"/>
                          <a:sym typeface="Inter"/>
                        </a:rPr>
                        <a:t>Extended Thinking : (Level 4)</a:t>
                      </a:r>
                      <a:endParaRPr b="1" sz="3000" u="sng">
                        <a:solidFill>
                          <a:srgbClr val="231F20"/>
                        </a:solidFill>
                        <a:latin typeface="Inter"/>
                        <a:ea typeface="Inter"/>
                        <a:cs typeface="Inter"/>
                        <a:sym typeface="Inter"/>
                      </a:endParaRPr>
                    </a:p>
                    <a:p>
                      <a:pPr indent="0" lvl="0" marL="0" rtl="0" algn="ctr">
                        <a:spcBef>
                          <a:spcPts val="0"/>
                        </a:spcBef>
                        <a:spcAft>
                          <a:spcPts val="0"/>
                        </a:spcAft>
                        <a:buClr>
                          <a:schemeClr val="dk1"/>
                        </a:buClr>
                        <a:buSzPts val="1100"/>
                        <a:buFont typeface="Arial"/>
                        <a:buNone/>
                      </a:pPr>
                      <a:r>
                        <a:rPr lang="en-US" sz="2000">
                          <a:solidFill>
                            <a:schemeClr val="dk1"/>
                          </a:solidFill>
                          <a:latin typeface="Inter"/>
                          <a:ea typeface="Inter"/>
                          <a:cs typeface="Inter"/>
                          <a:sym typeface="Inter"/>
                        </a:rPr>
                        <a:t>Questions often begin with “should, could, would, do you think” followed by a big idea</a:t>
                      </a:r>
                      <a:endParaRPr sz="2000">
                        <a:solidFill>
                          <a:schemeClr val="dk1"/>
                        </a:solidFill>
                        <a:latin typeface="Inter"/>
                        <a:ea typeface="Inter"/>
                        <a:cs typeface="Inter"/>
                        <a:sym typeface="Inter"/>
                      </a:endParaRPr>
                    </a:p>
                    <a:p>
                      <a:pPr indent="0" lvl="0" marL="0" rtl="0" algn="ctr">
                        <a:spcBef>
                          <a:spcPts val="0"/>
                        </a:spcBef>
                        <a:spcAft>
                          <a:spcPts val="0"/>
                        </a:spcAft>
                        <a:buClr>
                          <a:schemeClr val="dk1"/>
                        </a:buClr>
                        <a:buSzPts val="1100"/>
                        <a:buFont typeface="Arial"/>
                        <a:buNone/>
                      </a:pPr>
                      <a:r>
                        <a:t/>
                      </a:r>
                      <a:endParaRPr sz="24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US" sz="1800">
                          <a:solidFill>
                            <a:schemeClr val="dk1"/>
                          </a:solidFill>
                          <a:latin typeface="Inter"/>
                          <a:ea typeface="Inter"/>
                          <a:cs typeface="Inter"/>
                          <a:sym typeface="Inter"/>
                        </a:rPr>
                        <a:t>Abstract and not related to the text</a:t>
                      </a:r>
                      <a:endParaRPr b="1" sz="1800">
                        <a:solidFill>
                          <a:schemeClr val="dk1"/>
                        </a:solidFill>
                        <a:latin typeface="Inter"/>
                        <a:ea typeface="Inter"/>
                        <a:cs typeface="Inter"/>
                        <a:sym typeface="Inter"/>
                      </a:endParaRPr>
                    </a:p>
                    <a:p>
                      <a:pPr indent="-342900" lvl="0" marL="457200" rtl="0" algn="l">
                        <a:lnSpc>
                          <a:spcPct val="107916"/>
                        </a:lnSpc>
                        <a:spcBef>
                          <a:spcPts val="0"/>
                        </a:spcBef>
                        <a:spcAft>
                          <a:spcPts val="0"/>
                        </a:spcAft>
                        <a:buClr>
                          <a:schemeClr val="dk1"/>
                        </a:buClr>
                        <a:buSzPts val="1800"/>
                        <a:buFont typeface="Inter"/>
                        <a:buChar char="●"/>
                      </a:pPr>
                      <a:r>
                        <a:rPr lang="en-US" sz="1800">
                          <a:solidFill>
                            <a:schemeClr val="dk1"/>
                          </a:solidFill>
                          <a:latin typeface="Inter"/>
                          <a:ea typeface="Inter"/>
                          <a:cs typeface="Inter"/>
                          <a:sym typeface="Inter"/>
                        </a:rPr>
                        <a:t>Answers are not found in the text</a:t>
                      </a:r>
                      <a:endParaRPr sz="1800">
                        <a:solidFill>
                          <a:schemeClr val="dk1"/>
                        </a:solidFill>
                        <a:latin typeface="Inter"/>
                        <a:ea typeface="Inter"/>
                        <a:cs typeface="Inter"/>
                        <a:sym typeface="Inter"/>
                      </a:endParaRPr>
                    </a:p>
                    <a:p>
                      <a:pPr indent="-342900" lvl="0" marL="457200" rtl="0" algn="l">
                        <a:lnSpc>
                          <a:spcPct val="107916"/>
                        </a:lnSpc>
                        <a:spcBef>
                          <a:spcPts val="0"/>
                        </a:spcBef>
                        <a:spcAft>
                          <a:spcPts val="0"/>
                        </a:spcAft>
                        <a:buClr>
                          <a:schemeClr val="dk1"/>
                        </a:buClr>
                        <a:buSzPts val="1800"/>
                        <a:buFont typeface="Inter"/>
                        <a:buChar char="●"/>
                      </a:pPr>
                      <a:r>
                        <a:rPr lang="en-US" sz="1800">
                          <a:solidFill>
                            <a:schemeClr val="dk1"/>
                          </a:solidFill>
                          <a:latin typeface="Inter"/>
                          <a:ea typeface="Inter"/>
                          <a:cs typeface="Inter"/>
                          <a:sym typeface="Inter"/>
                        </a:rPr>
                        <a:t>Answers are not directly related to the text, but rather a BIG idea that the text speaks to</a:t>
                      </a:r>
                      <a:endParaRPr sz="18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i="1" sz="18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i="1" lang="en-US" sz="1800">
                          <a:solidFill>
                            <a:schemeClr val="dk1"/>
                          </a:solidFill>
                          <a:latin typeface="Inter"/>
                          <a:ea typeface="Inter"/>
                          <a:cs typeface="Inter"/>
                          <a:sym typeface="Inter"/>
                        </a:rPr>
                        <a:t>EX: Should presidents appoint Supreme Court justices?</a:t>
                      </a:r>
                      <a:endParaRPr sz="2400">
                        <a:solidFill>
                          <a:schemeClr val="dk1"/>
                        </a:solidFill>
                        <a:latin typeface="Inter"/>
                        <a:ea typeface="Inter"/>
                        <a:cs typeface="Inter"/>
                        <a:sym typeface="Inter"/>
                      </a:endParaRPr>
                    </a:p>
                  </a:txBody>
                  <a:tcPr marT="91425" marB="91425" marR="91425" marL="9142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E95C3D"/>
                    </a:solidFill>
                  </a:tcPr>
                </a:tc>
              </a:tr>
            </a:tbl>
          </a:graphicData>
        </a:graphic>
      </p:graphicFrame>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5" name="Shape 265"/>
        <p:cNvGrpSpPr/>
        <p:nvPr/>
      </p:nvGrpSpPr>
      <p:grpSpPr>
        <a:xfrm>
          <a:off x="0" y="0"/>
          <a:ext cx="0" cy="0"/>
          <a:chOff x="0" y="0"/>
          <a:chExt cx="0" cy="0"/>
        </a:xfrm>
      </p:grpSpPr>
      <p:sp>
        <p:nvSpPr>
          <p:cNvPr id="266" name="Google Shape;266;p31"/>
          <p:cNvSpPr/>
          <p:nvPr/>
        </p:nvSpPr>
        <p:spPr>
          <a:xfrm>
            <a:off x="12982861" y="6704153"/>
            <a:ext cx="7315200" cy="2477783"/>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sp>
        <p:nvSpPr>
          <p:cNvPr id="267" name="Google Shape;267;p31"/>
          <p:cNvSpPr txBox="1"/>
          <p:nvPr/>
        </p:nvSpPr>
        <p:spPr>
          <a:xfrm>
            <a:off x="2553980" y="876300"/>
            <a:ext cx="13179900" cy="1308300"/>
          </a:xfrm>
          <a:prstGeom prst="rect">
            <a:avLst/>
          </a:prstGeom>
          <a:noFill/>
          <a:ln>
            <a:noFill/>
          </a:ln>
        </p:spPr>
        <p:txBody>
          <a:bodyPr anchorCtr="0" anchor="t" bIns="0" lIns="0" spcFirstLastPara="1" rIns="0" wrap="square" tIns="0">
            <a:spAutoFit/>
          </a:bodyPr>
          <a:lstStyle/>
          <a:p>
            <a:pPr indent="0" lvl="0" marL="0" marR="0" rtl="0" algn="ctr">
              <a:lnSpc>
                <a:spcPct val="140004"/>
              </a:lnSpc>
              <a:spcBef>
                <a:spcPts val="0"/>
              </a:spcBef>
              <a:spcAft>
                <a:spcPts val="0"/>
              </a:spcAft>
              <a:buNone/>
            </a:pPr>
            <a:r>
              <a:rPr b="1" lang="en-US" sz="8499">
                <a:solidFill>
                  <a:srgbClr val="231F20"/>
                </a:solidFill>
                <a:latin typeface="Halant"/>
                <a:ea typeface="Halant"/>
                <a:cs typeface="Halant"/>
                <a:sym typeface="Halant"/>
              </a:rPr>
              <a:t>LET’S TRY!</a:t>
            </a:r>
            <a:endParaRPr/>
          </a:p>
        </p:txBody>
      </p:sp>
      <p:grpSp>
        <p:nvGrpSpPr>
          <p:cNvPr id="268" name="Google Shape;268;p31"/>
          <p:cNvGrpSpPr/>
          <p:nvPr/>
        </p:nvGrpSpPr>
        <p:grpSpPr>
          <a:xfrm>
            <a:off x="15859155" y="-98041"/>
            <a:ext cx="1562626" cy="1771266"/>
            <a:chOff x="0" y="-130721"/>
            <a:chExt cx="2083500" cy="2361688"/>
          </a:xfrm>
        </p:grpSpPr>
        <p:grpSp>
          <p:nvGrpSpPr>
            <p:cNvPr id="269" name="Google Shape;269;p31"/>
            <p:cNvGrpSpPr/>
            <p:nvPr/>
          </p:nvGrpSpPr>
          <p:grpSpPr>
            <a:xfrm>
              <a:off x="75599" y="-130721"/>
              <a:ext cx="1932284" cy="2361688"/>
              <a:chOff x="0" y="-47625"/>
              <a:chExt cx="703982" cy="860425"/>
            </a:xfrm>
          </p:grpSpPr>
          <p:sp>
            <p:nvSpPr>
              <p:cNvPr id="270" name="Google Shape;270;p31"/>
              <p:cNvSpPr/>
              <p:nvPr/>
            </p:nvSpPr>
            <p:spPr>
              <a:xfrm>
                <a:off x="0" y="0"/>
                <a:ext cx="703982" cy="812800"/>
              </a:xfrm>
              <a:custGeom>
                <a:rect b="b" l="l" r="r" t="t"/>
                <a:pathLst>
                  <a:path extrusionOk="0" h="812800" w="703982">
                    <a:moveTo>
                      <a:pt x="234787" y="793731"/>
                    </a:moveTo>
                    <a:cubicBezTo>
                      <a:pt x="270879" y="805245"/>
                      <a:pt x="311910" y="812800"/>
                      <a:pt x="352180" y="812800"/>
                    </a:cubicBezTo>
                    <a:cubicBezTo>
                      <a:pt x="392452" y="812800"/>
                      <a:pt x="431204" y="806323"/>
                      <a:pt x="466915" y="794809"/>
                    </a:cubicBezTo>
                    <a:cubicBezTo>
                      <a:pt x="467675" y="794450"/>
                      <a:pt x="468435" y="794450"/>
                      <a:pt x="469194" y="794090"/>
                    </a:cubicBezTo>
                    <a:cubicBezTo>
                      <a:pt x="603304" y="748035"/>
                      <a:pt x="702082" y="626421"/>
                      <a:pt x="703982" y="484298"/>
                    </a:cubicBezTo>
                    <a:lnTo>
                      <a:pt x="703982" y="0"/>
                    </a:lnTo>
                    <a:lnTo>
                      <a:pt x="0" y="0"/>
                    </a:lnTo>
                    <a:lnTo>
                      <a:pt x="0" y="483939"/>
                    </a:lnTo>
                    <a:cubicBezTo>
                      <a:pt x="1900" y="627140"/>
                      <a:pt x="99158" y="748755"/>
                      <a:pt x="234787" y="793731"/>
                    </a:cubicBezTo>
                    <a:close/>
                  </a:path>
                </a:pathLst>
              </a:custGeom>
              <a:solidFill>
                <a:srgbClr val="F1AF4B"/>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71" name="Google Shape;271;p31"/>
              <p:cNvSpPr txBox="1"/>
              <p:nvPr/>
            </p:nvSpPr>
            <p:spPr>
              <a:xfrm>
                <a:off x="0" y="-47625"/>
                <a:ext cx="703982" cy="733425"/>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sp>
          <p:nvSpPr>
            <p:cNvPr id="272" name="Google Shape;272;p31"/>
            <p:cNvSpPr txBox="1"/>
            <p:nvPr/>
          </p:nvSpPr>
          <p:spPr>
            <a:xfrm>
              <a:off x="0" y="447107"/>
              <a:ext cx="2083500" cy="1144200"/>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None/>
              </a:pPr>
              <a:r>
                <a:rPr b="1" lang="en-US" sz="5575">
                  <a:solidFill>
                    <a:schemeClr val="dk1"/>
                  </a:solidFill>
                  <a:latin typeface="Halant"/>
                  <a:ea typeface="Halant"/>
                  <a:cs typeface="Halant"/>
                  <a:sym typeface="Halant"/>
                </a:rPr>
                <a:t>5</a:t>
              </a:r>
              <a:endParaRPr>
                <a:solidFill>
                  <a:schemeClr val="dk1"/>
                </a:solidFill>
              </a:endParaRPr>
            </a:p>
          </p:txBody>
        </p:sp>
      </p:grpSp>
      <p:sp>
        <p:nvSpPr>
          <p:cNvPr id="273" name="Google Shape;273;p31"/>
          <p:cNvSpPr/>
          <p:nvPr/>
        </p:nvSpPr>
        <p:spPr>
          <a:xfrm>
            <a:off x="-3482681" y="-210192"/>
            <a:ext cx="7315200" cy="2477783"/>
          </a:xfrm>
          <a:custGeom>
            <a:rect b="b" l="l" r="r" t="t"/>
            <a:pathLst>
              <a:path extrusionOk="0" h="2477783" w="7315200">
                <a:moveTo>
                  <a:pt x="0" y="0"/>
                </a:moveTo>
                <a:lnTo>
                  <a:pt x="7315200" y="0"/>
                </a:lnTo>
                <a:lnTo>
                  <a:pt x="7315200" y="2477784"/>
                </a:lnTo>
                <a:lnTo>
                  <a:pt x="0" y="2477784"/>
                </a:lnTo>
                <a:lnTo>
                  <a:pt x="0" y="0"/>
                </a:lnTo>
                <a:close/>
              </a:path>
            </a:pathLst>
          </a:custGeom>
          <a:blipFill rotWithShape="1">
            <a:blip r:embed="rId3">
              <a:alphaModFix/>
            </a:blip>
            <a:stretch>
              <a:fillRect b="0" l="0" r="0" t="0"/>
            </a:stretch>
          </a:blipFill>
          <a:ln>
            <a:noFill/>
          </a:ln>
        </p:spPr>
      </p:sp>
      <p:sp>
        <p:nvSpPr>
          <p:cNvPr id="274" name="Google Shape;274;p31"/>
          <p:cNvSpPr txBox="1"/>
          <p:nvPr/>
        </p:nvSpPr>
        <p:spPr>
          <a:xfrm>
            <a:off x="1209675" y="2895975"/>
            <a:ext cx="7218900" cy="4710000"/>
          </a:xfrm>
          <a:prstGeom prst="rect">
            <a:avLst/>
          </a:prstGeom>
          <a:noFill/>
          <a:ln>
            <a:noFill/>
          </a:ln>
        </p:spPr>
        <p:txBody>
          <a:bodyPr anchorCtr="0" anchor="t" bIns="0" lIns="0" spcFirstLastPara="1" rIns="0" wrap="square" tIns="0">
            <a:spAutoFit/>
          </a:bodyPr>
          <a:lstStyle/>
          <a:p>
            <a:pPr indent="0" lvl="0" marL="0" marR="0" rtl="0" algn="l">
              <a:lnSpc>
                <a:spcPct val="100000"/>
              </a:lnSpc>
              <a:spcBef>
                <a:spcPts val="0"/>
              </a:spcBef>
              <a:spcAft>
                <a:spcPts val="0"/>
              </a:spcAft>
              <a:buNone/>
            </a:pPr>
            <a:r>
              <a:rPr i="1" lang="en-US" sz="3400">
                <a:solidFill>
                  <a:srgbClr val="231F20"/>
                </a:solidFill>
                <a:latin typeface="Inter"/>
                <a:ea typeface="Inter"/>
                <a:cs typeface="Inter"/>
                <a:sym typeface="Inter"/>
              </a:rPr>
              <a:t>Lucas Ramirez is a seventh grader who loves drawing superheroes and building LEGO cities. He’s great at solving puzzles but struggles to stay focused in math class. His dream is to become a comic book artist, but for now, he’s just trying to convince his parents to let him stay up late to read.</a:t>
            </a:r>
            <a:endParaRPr i="1" sz="3400"/>
          </a:p>
        </p:txBody>
      </p:sp>
      <p:grpSp>
        <p:nvGrpSpPr>
          <p:cNvPr id="275" name="Google Shape;275;p31"/>
          <p:cNvGrpSpPr/>
          <p:nvPr/>
        </p:nvGrpSpPr>
        <p:grpSpPr>
          <a:xfrm>
            <a:off x="-254016" y="9230009"/>
            <a:ext cx="18796033" cy="937061"/>
            <a:chOff x="204" y="0"/>
            <a:chExt cx="25061377" cy="1249415"/>
          </a:xfrm>
        </p:grpSpPr>
        <p:grpSp>
          <p:nvGrpSpPr>
            <p:cNvPr id="276" name="Google Shape;276;p31"/>
            <p:cNvGrpSpPr/>
            <p:nvPr/>
          </p:nvGrpSpPr>
          <p:grpSpPr>
            <a:xfrm rot="5400000">
              <a:off x="12002626" y="-11663734"/>
              <a:ext cx="1249415" cy="24576881"/>
              <a:chOff x="0" y="-38100"/>
              <a:chExt cx="246798" cy="4854693"/>
            </a:xfrm>
          </p:grpSpPr>
          <p:sp>
            <p:nvSpPr>
              <p:cNvPr id="277" name="Google Shape;277;p31"/>
              <p:cNvSpPr/>
              <p:nvPr/>
            </p:nvSpPr>
            <p:spPr>
              <a:xfrm>
                <a:off x="0" y="0"/>
                <a:ext cx="246798" cy="4816592"/>
              </a:xfrm>
              <a:custGeom>
                <a:rect b="b" l="l" r="r" t="t"/>
                <a:pathLst>
                  <a:path extrusionOk="0" h="4816592" w="246798">
                    <a:moveTo>
                      <a:pt x="0" y="0"/>
                    </a:moveTo>
                    <a:lnTo>
                      <a:pt x="246798" y="0"/>
                    </a:lnTo>
                    <a:lnTo>
                      <a:pt x="246798" y="4816592"/>
                    </a:lnTo>
                    <a:lnTo>
                      <a:pt x="0" y="4816592"/>
                    </a:lnTo>
                    <a:close/>
                  </a:path>
                </a:pathLst>
              </a:custGeom>
              <a:solidFill>
                <a:srgbClr val="EFFEF9"/>
              </a:solidFill>
              <a:ln>
                <a:noFill/>
              </a:ln>
            </p:spPr>
          </p:sp>
          <p:sp>
            <p:nvSpPr>
              <p:cNvPr id="278" name="Google Shape;278;p31"/>
              <p:cNvSpPr txBox="1"/>
              <p:nvPr/>
            </p:nvSpPr>
            <p:spPr>
              <a:xfrm>
                <a:off x="0" y="-38100"/>
                <a:ext cx="246798" cy="4854693"/>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sp>
          <p:nvSpPr>
            <p:cNvPr id="279" name="Google Shape;279;p31"/>
            <p:cNvSpPr txBox="1"/>
            <p:nvPr/>
          </p:nvSpPr>
          <p:spPr>
            <a:xfrm>
              <a:off x="7951598" y="305302"/>
              <a:ext cx="9176100" cy="554100"/>
            </a:xfrm>
            <a:prstGeom prst="rect">
              <a:avLst/>
            </a:prstGeom>
            <a:noFill/>
            <a:ln>
              <a:noFill/>
            </a:ln>
          </p:spPr>
          <p:txBody>
            <a:bodyPr anchorCtr="0" anchor="t" bIns="0" lIns="0" spcFirstLastPara="1" rIns="0" wrap="square" tIns="0">
              <a:spAutoFit/>
            </a:bodyPr>
            <a:lstStyle/>
            <a:p>
              <a:pPr indent="0" lvl="0" marL="0" marR="0" rtl="0" algn="ctr">
                <a:lnSpc>
                  <a:spcPct val="139962"/>
                </a:lnSpc>
                <a:spcBef>
                  <a:spcPts val="0"/>
                </a:spcBef>
                <a:spcAft>
                  <a:spcPts val="0"/>
                </a:spcAft>
                <a:buNone/>
              </a:pPr>
              <a:r>
                <a:rPr b="1" i="0" lang="en-US" sz="2700" u="none" cap="none" strike="noStrike">
                  <a:solidFill>
                    <a:srgbClr val="231F20"/>
                  </a:solidFill>
                  <a:latin typeface="Halant"/>
                  <a:ea typeface="Halant"/>
                  <a:cs typeface="Halant"/>
                  <a:sym typeface="Halant"/>
                </a:rPr>
                <a:t>© Thinking Nation </a:t>
              </a:r>
              <a:r>
                <a:rPr b="1" lang="en-US" sz="2700">
                  <a:solidFill>
                    <a:srgbClr val="231F20"/>
                  </a:solidFill>
                  <a:latin typeface="Halant"/>
                  <a:ea typeface="Halant"/>
                  <a:cs typeface="Halant"/>
                  <a:sym typeface="Halant"/>
                </a:rPr>
                <a:t>2025</a:t>
              </a:r>
              <a:endParaRPr/>
            </a:p>
          </p:txBody>
        </p:sp>
        <p:cxnSp>
          <p:nvCxnSpPr>
            <p:cNvPr id="280" name="Google Shape;280;p31"/>
            <p:cNvCxnSpPr/>
            <p:nvPr/>
          </p:nvCxnSpPr>
          <p:spPr>
            <a:xfrm>
              <a:off x="204" y="612007"/>
              <a:ext cx="9473686" cy="25400"/>
            </a:xfrm>
            <a:prstGeom prst="straightConnector1">
              <a:avLst/>
            </a:prstGeom>
            <a:noFill/>
            <a:ln cap="flat" cmpd="sng" w="152400">
              <a:solidFill>
                <a:srgbClr val="231F20"/>
              </a:solidFill>
              <a:prstDash val="solid"/>
              <a:round/>
              <a:headEnd len="sm" w="sm" type="none"/>
              <a:tailEnd len="sm" w="sm" type="none"/>
            </a:ln>
          </p:spPr>
        </p:cxnSp>
        <p:cxnSp>
          <p:nvCxnSpPr>
            <p:cNvPr id="281" name="Google Shape;281;p31"/>
            <p:cNvCxnSpPr/>
            <p:nvPr/>
          </p:nvCxnSpPr>
          <p:spPr>
            <a:xfrm>
              <a:off x="15587895" y="612007"/>
              <a:ext cx="9473686" cy="25400"/>
            </a:xfrm>
            <a:prstGeom prst="straightConnector1">
              <a:avLst/>
            </a:prstGeom>
            <a:noFill/>
            <a:ln cap="flat" cmpd="sng" w="152400">
              <a:solidFill>
                <a:srgbClr val="231F20"/>
              </a:solidFill>
              <a:prstDash val="solid"/>
              <a:round/>
              <a:headEnd len="sm" w="sm" type="none"/>
              <a:tailEnd len="sm" w="sm" type="none"/>
            </a:ln>
          </p:spPr>
        </p:cxnSp>
      </p:grpSp>
      <p:graphicFrame>
        <p:nvGraphicFramePr>
          <p:cNvPr id="282" name="Google Shape;282;p31"/>
          <p:cNvGraphicFramePr/>
          <p:nvPr/>
        </p:nvGraphicFramePr>
        <p:xfrm>
          <a:off x="9525000" y="3046700"/>
          <a:ext cx="3000000" cy="3000000"/>
        </p:xfrm>
        <a:graphic>
          <a:graphicData uri="http://schemas.openxmlformats.org/drawingml/2006/table">
            <a:tbl>
              <a:tblPr>
                <a:noFill/>
                <a:tableStyleId>{605856EE-45BD-46C3-8D2F-DCF1F997FD1F}</a:tableStyleId>
              </a:tblPr>
              <a:tblGrid>
                <a:gridCol w="3905250"/>
                <a:gridCol w="3905250"/>
              </a:tblGrid>
              <a:tr h="2750650">
                <a:tc>
                  <a:txBody>
                    <a:bodyPr/>
                    <a:lstStyle/>
                    <a:p>
                      <a:pPr indent="0" lvl="0" marL="0" rtl="0" algn="l">
                        <a:spcBef>
                          <a:spcPts val="0"/>
                        </a:spcBef>
                        <a:spcAft>
                          <a:spcPts val="0"/>
                        </a:spcAft>
                        <a:buNone/>
                      </a:pPr>
                      <a:r>
                        <a:t/>
                      </a:r>
                      <a:endParaRPr sz="1800" u="sng">
                        <a:latin typeface="Inter"/>
                        <a:ea typeface="Inter"/>
                        <a:cs typeface="Inter"/>
                        <a:sym typeface="Inter"/>
                      </a:endParaRPr>
                    </a:p>
                    <a:p>
                      <a:pPr indent="0" lvl="0" marL="0" rtl="0" algn="ctr">
                        <a:spcBef>
                          <a:spcPts val="0"/>
                        </a:spcBef>
                        <a:spcAft>
                          <a:spcPts val="0"/>
                        </a:spcAft>
                        <a:buNone/>
                      </a:pPr>
                      <a:r>
                        <a:rPr b="1" lang="en-US" sz="2400">
                          <a:latin typeface="Inter"/>
                          <a:ea typeface="Inter"/>
                          <a:cs typeface="Inter"/>
                          <a:sym typeface="Inter"/>
                        </a:rPr>
                        <a:t>DOK 1</a:t>
                      </a:r>
                      <a:endParaRPr b="1" sz="1800">
                        <a:latin typeface="Inter"/>
                        <a:ea typeface="Inter"/>
                        <a:cs typeface="Inter"/>
                        <a:sym typeface="Inter"/>
                      </a:endParaRPr>
                    </a:p>
                    <a:p>
                      <a:pPr indent="0" lvl="0" marL="0" rtl="0" algn="l">
                        <a:spcBef>
                          <a:spcPts val="0"/>
                        </a:spcBef>
                        <a:spcAft>
                          <a:spcPts val="0"/>
                        </a:spcAft>
                        <a:buNone/>
                      </a:pPr>
                      <a:r>
                        <a:rPr lang="en-US" sz="1800">
                          <a:latin typeface="Inter"/>
                          <a:ea typeface="Inter"/>
                          <a:cs typeface="Inter"/>
                          <a:sym typeface="Inter"/>
                        </a:rPr>
                        <a:t>Explicit to the Text</a:t>
                      </a:r>
                      <a:endParaRPr sz="1800">
                        <a:latin typeface="Inter"/>
                        <a:ea typeface="Inter"/>
                        <a:cs typeface="Inter"/>
                        <a:sym typeface="Inter"/>
                      </a:endParaRPr>
                    </a:p>
                  </a:txBody>
                  <a:tcPr marT="109725" marB="109725" marR="109725" marL="109725">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solidFill>
                      <a:schemeClr val="lt1"/>
                    </a:solidFill>
                  </a:tcPr>
                </a:tc>
                <a:tc>
                  <a:txBody>
                    <a:bodyPr/>
                    <a:lstStyle/>
                    <a:p>
                      <a:pPr indent="0" lvl="0" marL="0" rtl="0" algn="l">
                        <a:spcBef>
                          <a:spcPts val="0"/>
                        </a:spcBef>
                        <a:spcAft>
                          <a:spcPts val="0"/>
                        </a:spcAft>
                        <a:buNone/>
                      </a:pPr>
                      <a:r>
                        <a:t/>
                      </a:r>
                      <a:endParaRPr sz="1800">
                        <a:latin typeface="Inter"/>
                        <a:ea typeface="Inter"/>
                        <a:cs typeface="Inter"/>
                        <a:sym typeface="Inter"/>
                      </a:endParaRPr>
                    </a:p>
                    <a:p>
                      <a:pPr indent="0" lvl="0" marL="0" rtl="0" algn="ctr">
                        <a:spcBef>
                          <a:spcPts val="0"/>
                        </a:spcBef>
                        <a:spcAft>
                          <a:spcPts val="0"/>
                        </a:spcAft>
                        <a:buNone/>
                      </a:pPr>
                      <a:r>
                        <a:rPr b="1" lang="en-US" sz="2400">
                          <a:latin typeface="Inter"/>
                          <a:ea typeface="Inter"/>
                          <a:cs typeface="Inter"/>
                          <a:sym typeface="Inter"/>
                        </a:rPr>
                        <a:t>DOK 2</a:t>
                      </a:r>
                      <a:endParaRPr sz="1800">
                        <a:latin typeface="Inter"/>
                        <a:ea typeface="Inter"/>
                        <a:cs typeface="Inter"/>
                        <a:sym typeface="Inter"/>
                      </a:endParaRPr>
                    </a:p>
                    <a:p>
                      <a:pPr indent="0" lvl="0" marL="0" rtl="0" algn="l">
                        <a:spcBef>
                          <a:spcPts val="0"/>
                        </a:spcBef>
                        <a:spcAft>
                          <a:spcPts val="0"/>
                        </a:spcAft>
                        <a:buNone/>
                      </a:pPr>
                      <a:r>
                        <a:rPr lang="en-US" sz="1800">
                          <a:latin typeface="Inter"/>
                          <a:ea typeface="Inter"/>
                          <a:cs typeface="Inter"/>
                          <a:sym typeface="Inter"/>
                        </a:rPr>
                        <a:t>Implicit to the Text</a:t>
                      </a:r>
                      <a:endParaRPr i="1" sz="1800">
                        <a:latin typeface="Inter"/>
                        <a:ea typeface="Inter"/>
                        <a:cs typeface="Inter"/>
                        <a:sym typeface="Inter"/>
                      </a:endParaRPr>
                    </a:p>
                  </a:txBody>
                  <a:tcPr marT="109725" marB="109725" marR="109725" marL="109725">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solidFill>
                      <a:schemeClr val="lt1"/>
                    </a:solidFill>
                  </a:tcPr>
                </a:tc>
              </a:tr>
              <a:tr h="2750650">
                <a:tc>
                  <a:txBody>
                    <a:bodyPr/>
                    <a:lstStyle/>
                    <a:p>
                      <a:pPr indent="0" lvl="0" marL="0" rtl="0" algn="l">
                        <a:spcBef>
                          <a:spcPts val="0"/>
                        </a:spcBef>
                        <a:spcAft>
                          <a:spcPts val="0"/>
                        </a:spcAft>
                        <a:buNone/>
                      </a:pPr>
                      <a:r>
                        <a:t/>
                      </a:r>
                      <a:endParaRPr sz="1800">
                        <a:latin typeface="Inter"/>
                        <a:ea typeface="Inter"/>
                        <a:cs typeface="Inter"/>
                        <a:sym typeface="Inter"/>
                      </a:endParaRPr>
                    </a:p>
                    <a:p>
                      <a:pPr indent="0" lvl="0" marL="0" rtl="0" algn="ctr">
                        <a:spcBef>
                          <a:spcPts val="0"/>
                        </a:spcBef>
                        <a:spcAft>
                          <a:spcPts val="0"/>
                        </a:spcAft>
                        <a:buNone/>
                      </a:pPr>
                      <a:r>
                        <a:rPr b="1" lang="en-US" sz="2400">
                          <a:latin typeface="Inter"/>
                          <a:ea typeface="Inter"/>
                          <a:cs typeface="Inter"/>
                          <a:sym typeface="Inter"/>
                        </a:rPr>
                        <a:t>DOK 3</a:t>
                      </a:r>
                      <a:endParaRPr sz="1800">
                        <a:latin typeface="Inter"/>
                        <a:ea typeface="Inter"/>
                        <a:cs typeface="Inter"/>
                        <a:sym typeface="Inter"/>
                      </a:endParaRPr>
                    </a:p>
                    <a:p>
                      <a:pPr indent="0" lvl="0" marL="0" rtl="0" algn="l">
                        <a:spcBef>
                          <a:spcPts val="0"/>
                        </a:spcBef>
                        <a:spcAft>
                          <a:spcPts val="0"/>
                        </a:spcAft>
                        <a:buNone/>
                      </a:pPr>
                      <a:r>
                        <a:rPr lang="en-US" sz="1800">
                          <a:latin typeface="Inter"/>
                          <a:ea typeface="Inter"/>
                          <a:cs typeface="Inter"/>
                          <a:sym typeface="Inter"/>
                        </a:rPr>
                        <a:t>Abstract and related to the Text</a:t>
                      </a:r>
                      <a:endParaRPr sz="1800">
                        <a:latin typeface="Inter"/>
                        <a:ea typeface="Inter"/>
                        <a:cs typeface="Inter"/>
                        <a:sym typeface="Inter"/>
                      </a:endParaRPr>
                    </a:p>
                    <a:p>
                      <a:pPr indent="0" lvl="0" marL="0" rtl="0" algn="l">
                        <a:spcBef>
                          <a:spcPts val="0"/>
                        </a:spcBef>
                        <a:spcAft>
                          <a:spcPts val="0"/>
                        </a:spcAft>
                        <a:buNone/>
                      </a:pPr>
                      <a:r>
                        <a:t/>
                      </a:r>
                      <a:endParaRPr i="1" sz="1800">
                        <a:latin typeface="Inter"/>
                        <a:ea typeface="Inter"/>
                        <a:cs typeface="Inter"/>
                        <a:sym typeface="Inter"/>
                      </a:endParaRPr>
                    </a:p>
                  </a:txBody>
                  <a:tcPr marT="109725" marB="109725" marR="109725" marL="109725">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solidFill>
                      <a:schemeClr val="lt1"/>
                    </a:solidFill>
                  </a:tcPr>
                </a:tc>
                <a:tc>
                  <a:txBody>
                    <a:bodyPr/>
                    <a:lstStyle/>
                    <a:p>
                      <a:pPr indent="0" lvl="0" marL="0" rtl="0" algn="l">
                        <a:spcBef>
                          <a:spcPts val="0"/>
                        </a:spcBef>
                        <a:spcAft>
                          <a:spcPts val="0"/>
                        </a:spcAft>
                        <a:buNone/>
                      </a:pPr>
                      <a:r>
                        <a:t/>
                      </a:r>
                      <a:endParaRPr sz="1800">
                        <a:latin typeface="Inter"/>
                        <a:ea typeface="Inter"/>
                        <a:cs typeface="Inter"/>
                        <a:sym typeface="Inter"/>
                      </a:endParaRPr>
                    </a:p>
                    <a:p>
                      <a:pPr indent="0" lvl="0" marL="0" rtl="0" algn="ctr">
                        <a:spcBef>
                          <a:spcPts val="0"/>
                        </a:spcBef>
                        <a:spcAft>
                          <a:spcPts val="0"/>
                        </a:spcAft>
                        <a:buNone/>
                      </a:pPr>
                      <a:r>
                        <a:rPr b="1" lang="en-US" sz="2400">
                          <a:latin typeface="Inter"/>
                          <a:ea typeface="Inter"/>
                          <a:cs typeface="Inter"/>
                          <a:sym typeface="Inter"/>
                        </a:rPr>
                        <a:t>DOK 4</a:t>
                      </a:r>
                      <a:endParaRPr sz="1800">
                        <a:latin typeface="Inter"/>
                        <a:ea typeface="Inter"/>
                        <a:cs typeface="Inter"/>
                        <a:sym typeface="Inter"/>
                      </a:endParaRPr>
                    </a:p>
                    <a:p>
                      <a:pPr indent="0" lvl="0" marL="0" rtl="0" algn="l">
                        <a:spcBef>
                          <a:spcPts val="0"/>
                        </a:spcBef>
                        <a:spcAft>
                          <a:spcPts val="0"/>
                        </a:spcAft>
                        <a:buNone/>
                      </a:pPr>
                      <a:r>
                        <a:rPr lang="en-US" sz="1800">
                          <a:latin typeface="Inter"/>
                          <a:ea typeface="Inter"/>
                          <a:cs typeface="Inter"/>
                          <a:sym typeface="Inter"/>
                        </a:rPr>
                        <a:t>Abstract and not related to the text</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txBody>
                  <a:tcPr marT="109725" marB="109725" marR="109725" marL="109725">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solidFill>
                      <a:schemeClr val="lt1"/>
                    </a:solidFill>
                  </a:tcPr>
                </a:tc>
              </a:tr>
            </a:tbl>
          </a:graphicData>
        </a:graphic>
      </p:graphicFrame>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6" name="Shape 286"/>
        <p:cNvGrpSpPr/>
        <p:nvPr/>
      </p:nvGrpSpPr>
      <p:grpSpPr>
        <a:xfrm>
          <a:off x="0" y="0"/>
          <a:ext cx="0" cy="0"/>
          <a:chOff x="0" y="0"/>
          <a:chExt cx="0" cy="0"/>
        </a:xfrm>
      </p:grpSpPr>
      <p:sp>
        <p:nvSpPr>
          <p:cNvPr id="287" name="Google Shape;287;p32"/>
          <p:cNvSpPr/>
          <p:nvPr/>
        </p:nvSpPr>
        <p:spPr>
          <a:xfrm>
            <a:off x="12982861" y="6704153"/>
            <a:ext cx="7315200" cy="2477783"/>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sp>
        <p:nvSpPr>
          <p:cNvPr id="288" name="Google Shape;288;p32"/>
          <p:cNvSpPr txBox="1"/>
          <p:nvPr/>
        </p:nvSpPr>
        <p:spPr>
          <a:xfrm>
            <a:off x="2553980" y="266700"/>
            <a:ext cx="13179900" cy="2616300"/>
          </a:xfrm>
          <a:prstGeom prst="rect">
            <a:avLst/>
          </a:prstGeom>
          <a:noFill/>
          <a:ln>
            <a:noFill/>
          </a:ln>
        </p:spPr>
        <p:txBody>
          <a:bodyPr anchorCtr="0" anchor="t" bIns="0" lIns="0" spcFirstLastPara="1" rIns="0" wrap="square" tIns="0">
            <a:spAutoFit/>
          </a:bodyPr>
          <a:lstStyle/>
          <a:p>
            <a:pPr indent="0" lvl="0" marL="0" marR="0" rtl="0" algn="ctr">
              <a:lnSpc>
                <a:spcPct val="100000"/>
              </a:lnSpc>
              <a:spcBef>
                <a:spcPts val="0"/>
              </a:spcBef>
              <a:spcAft>
                <a:spcPts val="0"/>
              </a:spcAft>
              <a:buNone/>
            </a:pPr>
            <a:r>
              <a:rPr b="1" lang="en-US" sz="8499">
                <a:solidFill>
                  <a:srgbClr val="231F20"/>
                </a:solidFill>
                <a:latin typeface="Halant"/>
                <a:ea typeface="Halant"/>
                <a:cs typeface="Halant"/>
                <a:sym typeface="Halant"/>
              </a:rPr>
              <a:t>THE CODIFICATION</a:t>
            </a:r>
            <a:endParaRPr b="1" sz="8499">
              <a:solidFill>
                <a:srgbClr val="231F20"/>
              </a:solidFill>
              <a:latin typeface="Halant"/>
              <a:ea typeface="Halant"/>
              <a:cs typeface="Halant"/>
              <a:sym typeface="Halant"/>
            </a:endParaRPr>
          </a:p>
          <a:p>
            <a:pPr indent="0" lvl="0" marL="0" marR="0" rtl="0" algn="ctr">
              <a:lnSpc>
                <a:spcPct val="100000"/>
              </a:lnSpc>
              <a:spcBef>
                <a:spcPts val="0"/>
              </a:spcBef>
              <a:spcAft>
                <a:spcPts val="0"/>
              </a:spcAft>
              <a:buNone/>
            </a:pPr>
            <a:r>
              <a:rPr b="1" lang="en-US" sz="8499">
                <a:solidFill>
                  <a:srgbClr val="231F20"/>
                </a:solidFill>
                <a:latin typeface="Halant"/>
                <a:ea typeface="Halant"/>
                <a:cs typeface="Halant"/>
                <a:sym typeface="Halant"/>
              </a:rPr>
              <a:t>OF RACE</a:t>
            </a:r>
            <a:endParaRPr/>
          </a:p>
        </p:txBody>
      </p:sp>
      <p:grpSp>
        <p:nvGrpSpPr>
          <p:cNvPr id="289" name="Google Shape;289;p32"/>
          <p:cNvGrpSpPr/>
          <p:nvPr/>
        </p:nvGrpSpPr>
        <p:grpSpPr>
          <a:xfrm>
            <a:off x="15859155" y="-98041"/>
            <a:ext cx="1562625" cy="1771271"/>
            <a:chOff x="0" y="-130721"/>
            <a:chExt cx="2083500" cy="2361695"/>
          </a:xfrm>
        </p:grpSpPr>
        <p:grpSp>
          <p:nvGrpSpPr>
            <p:cNvPr id="290" name="Google Shape;290;p32"/>
            <p:cNvGrpSpPr/>
            <p:nvPr/>
          </p:nvGrpSpPr>
          <p:grpSpPr>
            <a:xfrm>
              <a:off x="75599" y="-130721"/>
              <a:ext cx="1932614" cy="2361695"/>
              <a:chOff x="0" y="-47625"/>
              <a:chExt cx="704100" cy="860425"/>
            </a:xfrm>
          </p:grpSpPr>
          <p:sp>
            <p:nvSpPr>
              <p:cNvPr id="291" name="Google Shape;291;p32"/>
              <p:cNvSpPr/>
              <p:nvPr/>
            </p:nvSpPr>
            <p:spPr>
              <a:xfrm>
                <a:off x="0" y="0"/>
                <a:ext cx="703982" cy="812800"/>
              </a:xfrm>
              <a:custGeom>
                <a:rect b="b" l="l" r="r" t="t"/>
                <a:pathLst>
                  <a:path extrusionOk="0" h="812800" w="703982">
                    <a:moveTo>
                      <a:pt x="234787" y="793731"/>
                    </a:moveTo>
                    <a:cubicBezTo>
                      <a:pt x="270879" y="805245"/>
                      <a:pt x="311910" y="812800"/>
                      <a:pt x="352180" y="812800"/>
                    </a:cubicBezTo>
                    <a:cubicBezTo>
                      <a:pt x="392452" y="812800"/>
                      <a:pt x="431204" y="806323"/>
                      <a:pt x="466915" y="794809"/>
                    </a:cubicBezTo>
                    <a:cubicBezTo>
                      <a:pt x="467675" y="794450"/>
                      <a:pt x="468435" y="794450"/>
                      <a:pt x="469194" y="794090"/>
                    </a:cubicBezTo>
                    <a:cubicBezTo>
                      <a:pt x="603304" y="748035"/>
                      <a:pt x="702082" y="626421"/>
                      <a:pt x="703982" y="484298"/>
                    </a:cubicBezTo>
                    <a:lnTo>
                      <a:pt x="703982" y="0"/>
                    </a:lnTo>
                    <a:lnTo>
                      <a:pt x="0" y="0"/>
                    </a:lnTo>
                    <a:lnTo>
                      <a:pt x="0" y="483939"/>
                    </a:lnTo>
                    <a:cubicBezTo>
                      <a:pt x="1900" y="627140"/>
                      <a:pt x="99158" y="748755"/>
                      <a:pt x="234787" y="793731"/>
                    </a:cubicBezTo>
                    <a:close/>
                  </a:path>
                </a:pathLst>
              </a:custGeom>
              <a:solidFill>
                <a:srgbClr val="F1AF4B"/>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92" name="Google Shape;292;p32"/>
              <p:cNvSpPr txBox="1"/>
              <p:nvPr/>
            </p:nvSpPr>
            <p:spPr>
              <a:xfrm>
                <a:off x="0" y="-47625"/>
                <a:ext cx="704100" cy="7335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sp>
          <p:nvSpPr>
            <p:cNvPr id="293" name="Google Shape;293;p32"/>
            <p:cNvSpPr txBox="1"/>
            <p:nvPr/>
          </p:nvSpPr>
          <p:spPr>
            <a:xfrm>
              <a:off x="0" y="447107"/>
              <a:ext cx="2083500" cy="1144200"/>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None/>
              </a:pPr>
              <a:r>
                <a:rPr b="1" lang="en-US" sz="5575">
                  <a:solidFill>
                    <a:schemeClr val="dk1"/>
                  </a:solidFill>
                  <a:latin typeface="Halant"/>
                  <a:ea typeface="Halant"/>
                  <a:cs typeface="Halant"/>
                  <a:sym typeface="Halant"/>
                </a:rPr>
                <a:t>6</a:t>
              </a:r>
              <a:endParaRPr>
                <a:solidFill>
                  <a:schemeClr val="dk1"/>
                </a:solidFill>
              </a:endParaRPr>
            </a:p>
          </p:txBody>
        </p:sp>
      </p:grpSp>
      <p:sp>
        <p:nvSpPr>
          <p:cNvPr id="294" name="Google Shape;294;p32"/>
          <p:cNvSpPr/>
          <p:nvPr/>
        </p:nvSpPr>
        <p:spPr>
          <a:xfrm>
            <a:off x="-3482681" y="-210192"/>
            <a:ext cx="7315200" cy="2477783"/>
          </a:xfrm>
          <a:custGeom>
            <a:rect b="b" l="l" r="r" t="t"/>
            <a:pathLst>
              <a:path extrusionOk="0" h="2477783" w="7315200">
                <a:moveTo>
                  <a:pt x="0" y="0"/>
                </a:moveTo>
                <a:lnTo>
                  <a:pt x="7315200" y="0"/>
                </a:lnTo>
                <a:lnTo>
                  <a:pt x="7315200" y="2477784"/>
                </a:lnTo>
                <a:lnTo>
                  <a:pt x="0" y="2477784"/>
                </a:lnTo>
                <a:lnTo>
                  <a:pt x="0" y="0"/>
                </a:lnTo>
                <a:close/>
              </a:path>
            </a:pathLst>
          </a:custGeom>
          <a:blipFill rotWithShape="1">
            <a:blip r:embed="rId3">
              <a:alphaModFix/>
            </a:blip>
            <a:stretch>
              <a:fillRect b="0" l="0" r="0" t="0"/>
            </a:stretch>
          </a:blipFill>
          <a:ln>
            <a:noFill/>
          </a:ln>
        </p:spPr>
      </p:sp>
      <p:sp>
        <p:nvSpPr>
          <p:cNvPr id="295" name="Google Shape;295;p32"/>
          <p:cNvSpPr txBox="1"/>
          <p:nvPr/>
        </p:nvSpPr>
        <p:spPr>
          <a:xfrm>
            <a:off x="1209675" y="5258175"/>
            <a:ext cx="6371400" cy="3140100"/>
          </a:xfrm>
          <a:prstGeom prst="rect">
            <a:avLst/>
          </a:prstGeom>
          <a:noFill/>
          <a:ln>
            <a:noFill/>
          </a:ln>
        </p:spPr>
        <p:txBody>
          <a:bodyPr anchorCtr="0" anchor="t" bIns="0" lIns="0" spcFirstLastPara="1" rIns="0" wrap="square" tIns="0">
            <a:spAutoFit/>
          </a:bodyPr>
          <a:lstStyle/>
          <a:p>
            <a:pPr indent="0" lvl="0" marL="0" marR="0" rtl="0" algn="l">
              <a:lnSpc>
                <a:spcPct val="100000"/>
              </a:lnSpc>
              <a:spcBef>
                <a:spcPts val="0"/>
              </a:spcBef>
              <a:spcAft>
                <a:spcPts val="0"/>
              </a:spcAft>
              <a:buNone/>
            </a:pPr>
            <a:r>
              <a:rPr lang="en-US" sz="3400">
                <a:solidFill>
                  <a:srgbClr val="231F20"/>
                </a:solidFill>
                <a:latin typeface="Inter"/>
                <a:ea typeface="Inter"/>
                <a:cs typeface="Inter"/>
                <a:sym typeface="Inter"/>
              </a:rPr>
              <a:t>Follow along with the podcast video using the transcript provided on page 2 of your worksheet. After watching the video, answer the questions on page 3. </a:t>
            </a:r>
            <a:endParaRPr sz="3400"/>
          </a:p>
        </p:txBody>
      </p:sp>
      <p:grpSp>
        <p:nvGrpSpPr>
          <p:cNvPr id="296" name="Google Shape;296;p32"/>
          <p:cNvGrpSpPr/>
          <p:nvPr/>
        </p:nvGrpSpPr>
        <p:grpSpPr>
          <a:xfrm>
            <a:off x="-254016" y="9230009"/>
            <a:ext cx="18796043" cy="937448"/>
            <a:chOff x="204" y="0"/>
            <a:chExt cx="25061391" cy="1249931"/>
          </a:xfrm>
        </p:grpSpPr>
        <p:grpSp>
          <p:nvGrpSpPr>
            <p:cNvPr id="297" name="Google Shape;297;p32"/>
            <p:cNvGrpSpPr/>
            <p:nvPr/>
          </p:nvGrpSpPr>
          <p:grpSpPr>
            <a:xfrm rot="5400000">
              <a:off x="12002369" y="-11663474"/>
              <a:ext cx="1249931" cy="24576878"/>
              <a:chOff x="0" y="-38100"/>
              <a:chExt cx="246900" cy="4854692"/>
            </a:xfrm>
          </p:grpSpPr>
          <p:sp>
            <p:nvSpPr>
              <p:cNvPr id="298" name="Google Shape;298;p32"/>
              <p:cNvSpPr/>
              <p:nvPr/>
            </p:nvSpPr>
            <p:spPr>
              <a:xfrm>
                <a:off x="0" y="0"/>
                <a:ext cx="246798" cy="4816592"/>
              </a:xfrm>
              <a:custGeom>
                <a:rect b="b" l="l" r="r" t="t"/>
                <a:pathLst>
                  <a:path extrusionOk="0" h="4816592" w="246798">
                    <a:moveTo>
                      <a:pt x="0" y="0"/>
                    </a:moveTo>
                    <a:lnTo>
                      <a:pt x="246798" y="0"/>
                    </a:lnTo>
                    <a:lnTo>
                      <a:pt x="246798" y="4816592"/>
                    </a:lnTo>
                    <a:lnTo>
                      <a:pt x="0" y="4816592"/>
                    </a:lnTo>
                    <a:close/>
                  </a:path>
                </a:pathLst>
              </a:custGeom>
              <a:solidFill>
                <a:srgbClr val="EFFEF9"/>
              </a:solidFill>
              <a:ln>
                <a:noFill/>
              </a:ln>
            </p:spPr>
          </p:sp>
          <p:sp>
            <p:nvSpPr>
              <p:cNvPr id="299" name="Google Shape;299;p32"/>
              <p:cNvSpPr txBox="1"/>
              <p:nvPr/>
            </p:nvSpPr>
            <p:spPr>
              <a:xfrm>
                <a:off x="0" y="-38100"/>
                <a:ext cx="246900" cy="48546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sp>
          <p:nvSpPr>
            <p:cNvPr id="300" name="Google Shape;300;p32"/>
            <p:cNvSpPr txBox="1"/>
            <p:nvPr/>
          </p:nvSpPr>
          <p:spPr>
            <a:xfrm>
              <a:off x="7951598" y="305302"/>
              <a:ext cx="9176100" cy="554100"/>
            </a:xfrm>
            <a:prstGeom prst="rect">
              <a:avLst/>
            </a:prstGeom>
            <a:noFill/>
            <a:ln>
              <a:noFill/>
            </a:ln>
          </p:spPr>
          <p:txBody>
            <a:bodyPr anchorCtr="0" anchor="t" bIns="0" lIns="0" spcFirstLastPara="1" rIns="0" wrap="square" tIns="0">
              <a:spAutoFit/>
            </a:bodyPr>
            <a:lstStyle/>
            <a:p>
              <a:pPr indent="0" lvl="0" marL="0" marR="0" rtl="0" algn="ctr">
                <a:lnSpc>
                  <a:spcPct val="139963"/>
                </a:lnSpc>
                <a:spcBef>
                  <a:spcPts val="0"/>
                </a:spcBef>
                <a:spcAft>
                  <a:spcPts val="0"/>
                </a:spcAft>
                <a:buNone/>
              </a:pPr>
              <a:r>
                <a:rPr b="1" i="0" lang="en-US" sz="2700" u="none" cap="none" strike="noStrike">
                  <a:solidFill>
                    <a:srgbClr val="231F20"/>
                  </a:solidFill>
                  <a:latin typeface="Halant"/>
                  <a:ea typeface="Halant"/>
                  <a:cs typeface="Halant"/>
                  <a:sym typeface="Halant"/>
                </a:rPr>
                <a:t>© Thinking Nation </a:t>
              </a:r>
              <a:r>
                <a:rPr b="1" lang="en-US" sz="2700">
                  <a:solidFill>
                    <a:srgbClr val="231F20"/>
                  </a:solidFill>
                  <a:latin typeface="Halant"/>
                  <a:ea typeface="Halant"/>
                  <a:cs typeface="Halant"/>
                  <a:sym typeface="Halant"/>
                </a:rPr>
                <a:t>2025</a:t>
              </a:r>
              <a:endParaRPr/>
            </a:p>
          </p:txBody>
        </p:sp>
        <p:cxnSp>
          <p:nvCxnSpPr>
            <p:cNvPr id="301" name="Google Shape;301;p32"/>
            <p:cNvCxnSpPr/>
            <p:nvPr/>
          </p:nvCxnSpPr>
          <p:spPr>
            <a:xfrm>
              <a:off x="204" y="612007"/>
              <a:ext cx="9473700" cy="25500"/>
            </a:xfrm>
            <a:prstGeom prst="straightConnector1">
              <a:avLst/>
            </a:prstGeom>
            <a:noFill/>
            <a:ln cap="flat" cmpd="sng" w="152400">
              <a:solidFill>
                <a:srgbClr val="231F20"/>
              </a:solidFill>
              <a:prstDash val="solid"/>
              <a:round/>
              <a:headEnd len="sm" w="sm" type="none"/>
              <a:tailEnd len="sm" w="sm" type="none"/>
            </a:ln>
          </p:spPr>
        </p:cxnSp>
        <p:cxnSp>
          <p:nvCxnSpPr>
            <p:cNvPr id="302" name="Google Shape;302;p32"/>
            <p:cNvCxnSpPr/>
            <p:nvPr/>
          </p:nvCxnSpPr>
          <p:spPr>
            <a:xfrm>
              <a:off x="15587895" y="612007"/>
              <a:ext cx="9473700" cy="25500"/>
            </a:xfrm>
            <a:prstGeom prst="straightConnector1">
              <a:avLst/>
            </a:prstGeom>
            <a:noFill/>
            <a:ln cap="flat" cmpd="sng" w="152400">
              <a:solidFill>
                <a:srgbClr val="231F20"/>
              </a:solidFill>
              <a:prstDash val="solid"/>
              <a:round/>
              <a:headEnd len="sm" w="sm" type="none"/>
              <a:tailEnd len="sm" w="sm" type="none"/>
            </a:ln>
          </p:spPr>
        </p:cxnSp>
      </p:grpSp>
      <p:pic>
        <p:nvPicPr>
          <p:cNvPr descr="In this interview, abbreviated for the classroom, historian Dr. Katherine Gerbner helps situate the development of the social construct of race in its historical context. She demonstrates how the historical record shows a shift from religious identity to racial identity as slavery became more prominent in Protestant colonies (including British North America) in the 17th and 18th centuries." id="303" name="Google Shape;303;p32" title="Thinking Historically About the Codification of Race with Dr. Katharine Gerbner">
            <a:hlinkClick r:id="rId4"/>
          </p:cNvPr>
          <p:cNvPicPr preferRelativeResize="0"/>
          <p:nvPr/>
        </p:nvPicPr>
        <p:blipFill>
          <a:blip r:embed="rId5">
            <a:alphaModFix/>
          </a:blip>
          <a:stretch>
            <a:fillRect/>
          </a:stretch>
        </p:blipFill>
        <p:spPr>
          <a:xfrm>
            <a:off x="8230775" y="3095800"/>
            <a:ext cx="9381950" cy="5277350"/>
          </a:xfrm>
          <a:prstGeom prst="rect">
            <a:avLst/>
          </a:prstGeom>
          <a:noFill/>
          <a:ln>
            <a:noFill/>
          </a:ln>
        </p:spPr>
      </p:pic>
      <p:sp>
        <p:nvSpPr>
          <p:cNvPr id="304" name="Google Shape;304;p32"/>
          <p:cNvSpPr txBox="1"/>
          <p:nvPr/>
        </p:nvSpPr>
        <p:spPr>
          <a:xfrm>
            <a:off x="461500" y="2230750"/>
            <a:ext cx="5774100" cy="2339700"/>
          </a:xfrm>
          <a:prstGeom prst="rect">
            <a:avLst/>
          </a:prstGeom>
          <a:solidFill>
            <a:srgbClr val="EFFEF9"/>
          </a:solidFill>
          <a:ln cap="flat" cmpd="sng" w="19050">
            <a:solidFill>
              <a:schemeClr val="dk1"/>
            </a:solidFill>
            <a:prstDash val="solid"/>
            <a:round/>
            <a:headEnd len="sm" w="sm" type="none"/>
            <a:tailEnd len="sm" w="sm" type="none"/>
          </a:ln>
        </p:spPr>
        <p:txBody>
          <a:bodyPr anchorCtr="0" anchor="t" bIns="91425" lIns="91425" spcFirstLastPara="1" rIns="91425" wrap="square" tIns="91425">
            <a:spAutoFit/>
          </a:bodyPr>
          <a:lstStyle/>
          <a:p>
            <a:pPr indent="0" lvl="0" marL="0" rtl="0" algn="l">
              <a:spcBef>
                <a:spcPts val="0"/>
              </a:spcBef>
              <a:spcAft>
                <a:spcPts val="0"/>
              </a:spcAft>
              <a:buNone/>
            </a:pPr>
            <a:r>
              <a:rPr b="1" lang="en-US" sz="2000">
                <a:solidFill>
                  <a:schemeClr val="dk1"/>
                </a:solidFill>
                <a:latin typeface="Inter"/>
                <a:ea typeface="Inter"/>
                <a:cs typeface="Inter"/>
                <a:sym typeface="Inter"/>
              </a:rPr>
              <a:t>Codification of Race:</a:t>
            </a:r>
            <a:r>
              <a:rPr lang="en-US" sz="2000">
                <a:solidFill>
                  <a:schemeClr val="dk1"/>
                </a:solidFill>
                <a:latin typeface="Inter"/>
                <a:ea typeface="Inter"/>
                <a:cs typeface="Inter"/>
                <a:sym typeface="Inter"/>
              </a:rPr>
              <a:t> The process of creating official laws and rules that defined people by race, often to give more power to one group over another. In colonial America, this meant making laws that treated white and Black people differently, helping to justify slavery and discrimination.</a:t>
            </a:r>
            <a:endParaRPr sz="2000">
              <a:latin typeface="Inter"/>
              <a:ea typeface="Inter"/>
              <a:cs typeface="Inter"/>
              <a:sym typeface="Inter"/>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03"/>
                                        </p:tgtEl>
                                        <p:attrNameLst>
                                          <p:attrName>style.visibility</p:attrName>
                                        </p:attrNameLst>
                                      </p:cBhvr>
                                      <p:to>
                                        <p:strVal val="visible"/>
                                      </p:to>
                                    </p:set>
                                    <p:animEffect filter="fade" transition="in">
                                      <p:cBhvr>
                                        <p:cTn dur="1000"/>
                                        <p:tgtEl>
                                          <p:spTgt spid="303"/>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